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2.xml" ContentType="application/vnd.openxmlformats-officedocument.drawingml.chartshapes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7" r:id="rId2"/>
    <p:sldMasterId id="2147483670" r:id="rId3"/>
    <p:sldMasterId id="2147483702" r:id="rId4"/>
  </p:sldMasterIdLst>
  <p:sldIdLst>
    <p:sldId id="256" r:id="rId5"/>
    <p:sldId id="323" r:id="rId6"/>
    <p:sldId id="295" r:id="rId7"/>
    <p:sldId id="324" r:id="rId8"/>
    <p:sldId id="325" r:id="rId9"/>
    <p:sldId id="316" r:id="rId10"/>
    <p:sldId id="317" r:id="rId11"/>
    <p:sldId id="304" r:id="rId12"/>
    <p:sldId id="276" r:id="rId13"/>
    <p:sldId id="275" r:id="rId14"/>
    <p:sldId id="308" r:id="rId15"/>
    <p:sldId id="281" r:id="rId16"/>
    <p:sldId id="306" r:id="rId17"/>
    <p:sldId id="280" r:id="rId18"/>
    <p:sldId id="282" r:id="rId19"/>
    <p:sldId id="329" r:id="rId20"/>
    <p:sldId id="292" r:id="rId21"/>
    <p:sldId id="291" r:id="rId22"/>
    <p:sldId id="293" r:id="rId23"/>
    <p:sldId id="331" r:id="rId24"/>
    <p:sldId id="320" r:id="rId25"/>
    <p:sldId id="321" r:id="rId26"/>
    <p:sldId id="322" r:id="rId27"/>
    <p:sldId id="327" r:id="rId28"/>
    <p:sldId id="326" r:id="rId29"/>
    <p:sldId id="285" r:id="rId30"/>
    <p:sldId id="286" r:id="rId31"/>
    <p:sldId id="288" r:id="rId32"/>
    <p:sldId id="328" r:id="rId33"/>
    <p:sldId id="296" r:id="rId34"/>
    <p:sldId id="297" r:id="rId35"/>
    <p:sldId id="298" r:id="rId36"/>
    <p:sldId id="315" r:id="rId37"/>
    <p:sldId id="330" r:id="rId38"/>
    <p:sldId id="309" r:id="rId39"/>
    <p:sldId id="312" r:id="rId40"/>
    <p:sldId id="300" r:id="rId41"/>
    <p:sldId id="311" r:id="rId42"/>
    <p:sldId id="301" r:id="rId43"/>
    <p:sldId id="310" r:id="rId44"/>
    <p:sldId id="299" r:id="rId45"/>
    <p:sldId id="313" r:id="rId46"/>
    <p:sldId id="332" r:id="rId47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000"/>
    <a:srgbClr val="D9E2E7"/>
    <a:srgbClr val="ECF2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23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t" anchorCtr="0"/>
          <a:lstStyle/>
          <a:p>
            <a:pPr>
              <a:defRPr sz="1600" b="0" i="0" u="none" strike="noStrike" kern="1200" spc="0" baseline="0">
                <a:solidFill>
                  <a:srgbClr val="E30000"/>
                </a:solidFill>
                <a:latin typeface="+mn-lt"/>
                <a:ea typeface="+mn-ea"/>
                <a:cs typeface="+mn-cs"/>
              </a:defRPr>
            </a:pPr>
            <a:r>
              <a:rPr lang="da-DK" dirty="0"/>
              <a:t>Market </a:t>
            </a:r>
            <a:r>
              <a:rPr lang="da-DK" dirty="0" err="1"/>
              <a:t>share</a:t>
            </a:r>
            <a:r>
              <a:rPr lang="da-DK" dirty="0"/>
              <a:t> %</a:t>
            </a:r>
          </a:p>
        </c:rich>
      </c:tx>
      <c:layout>
        <c:manualLayout>
          <c:xMode val="edge"/>
          <c:yMode val="edge"/>
          <c:x val="3.8595809755224274E-2"/>
          <c:y val="8.217178026318558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0"/>
        <a:lstStyle/>
        <a:p>
          <a:pPr>
            <a:defRPr sz="1600" b="0" i="0" u="none" strike="noStrike" kern="1200" spc="0" baseline="0">
              <a:solidFill>
                <a:srgbClr val="E30000"/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>
        <c:manualLayout>
          <c:layoutTarget val="inner"/>
          <c:xMode val="edge"/>
          <c:yMode val="edge"/>
          <c:x val="7.0289415875980144E-2"/>
          <c:y val="0.11458211794660872"/>
          <c:w val="0.89858248006379737"/>
          <c:h val="0.62415842681393507"/>
        </c:manualLayout>
      </c:layout>
      <c:lineChart>
        <c:grouping val="standar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Kolonne1</c:v>
                </c:pt>
              </c:strCache>
            </c:strRef>
          </c:tx>
          <c:spPr>
            <a:ln w="85725" cap="sq">
              <a:solidFill>
                <a:schemeClr val="accent1"/>
              </a:solidFill>
              <a:miter lim="800000"/>
            </a:ln>
            <a:effectLst/>
          </c:spPr>
          <c:marker>
            <c:symbol val="none"/>
          </c:marker>
          <c:cat>
            <c:numRef>
              <c:f>'Ark1'!$A$2:$A$26</c:f>
              <c:numCache>
                <c:formatCode>General</c:formatCode>
                <c:ptCount val="25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  <c:pt idx="21">
                  <c:v>2014</c:v>
                </c:pt>
                <c:pt idx="22">
                  <c:v>2015</c:v>
                </c:pt>
                <c:pt idx="23">
                  <c:v>2016</c:v>
                </c:pt>
                <c:pt idx="24">
                  <c:v>2017</c:v>
                </c:pt>
              </c:numCache>
            </c:numRef>
          </c:cat>
          <c:val>
            <c:numRef>
              <c:f>'Ark1'!$B$2:$B$26</c:f>
              <c:numCache>
                <c:formatCode>General</c:formatCode>
                <c:ptCount val="25"/>
                <c:pt idx="0">
                  <c:v>0.5</c:v>
                </c:pt>
                <c:pt idx="1">
                  <c:v>0.7</c:v>
                </c:pt>
                <c:pt idx="2">
                  <c:v>1.4</c:v>
                </c:pt>
                <c:pt idx="3">
                  <c:v>1.6</c:v>
                </c:pt>
                <c:pt idx="4">
                  <c:v>2.2000000000000002</c:v>
                </c:pt>
                <c:pt idx="5">
                  <c:v>2.8</c:v>
                </c:pt>
                <c:pt idx="6">
                  <c:v>3.1</c:v>
                </c:pt>
                <c:pt idx="7">
                  <c:v>3.2</c:v>
                </c:pt>
                <c:pt idx="8">
                  <c:v>3.2</c:v>
                </c:pt>
                <c:pt idx="9">
                  <c:v>3.1</c:v>
                </c:pt>
                <c:pt idx="10">
                  <c:v>3.2</c:v>
                </c:pt>
                <c:pt idx="11">
                  <c:v>3.2</c:v>
                </c:pt>
                <c:pt idx="12">
                  <c:v>3.5</c:v>
                </c:pt>
                <c:pt idx="13">
                  <c:v>4.0999999999999996</c:v>
                </c:pt>
                <c:pt idx="14">
                  <c:v>5.3</c:v>
                </c:pt>
                <c:pt idx="15">
                  <c:v>6.3</c:v>
                </c:pt>
                <c:pt idx="16">
                  <c:v>6.4</c:v>
                </c:pt>
                <c:pt idx="17">
                  <c:v>6.6</c:v>
                </c:pt>
                <c:pt idx="18">
                  <c:v>6.9</c:v>
                </c:pt>
                <c:pt idx="19">
                  <c:v>6.9</c:v>
                </c:pt>
                <c:pt idx="20">
                  <c:v>7.2</c:v>
                </c:pt>
                <c:pt idx="21">
                  <c:v>7.6</c:v>
                </c:pt>
                <c:pt idx="22">
                  <c:v>8.4</c:v>
                </c:pt>
                <c:pt idx="23">
                  <c:v>10.5</c:v>
                </c:pt>
                <c:pt idx="24">
                  <c:v>13.3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7E8-45CE-AB91-2CA1D9957A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66491336"/>
        <c:axId val="1266488384"/>
      </c:lineChart>
      <c:catAx>
        <c:axId val="12664913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rgbClr val="E3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a-DK" dirty="0">
                    <a:solidFill>
                      <a:srgbClr val="E30000"/>
                    </a:solidFill>
                  </a:rPr>
                  <a:t>Source:</a:t>
                </a:r>
                <a:r>
                  <a:rPr lang="da-DK" baseline="0" dirty="0">
                    <a:solidFill>
                      <a:srgbClr val="E30000"/>
                    </a:solidFill>
                  </a:rPr>
                  <a:t> </a:t>
                </a:r>
                <a:r>
                  <a:rPr lang="da-DK" baseline="0" dirty="0" err="1">
                    <a:solidFill>
                      <a:srgbClr val="E30000"/>
                    </a:solidFill>
                  </a:rPr>
                  <a:t>Statistics</a:t>
                </a:r>
                <a:r>
                  <a:rPr lang="da-DK" baseline="0" dirty="0">
                    <a:solidFill>
                      <a:srgbClr val="E30000"/>
                    </a:solidFill>
                  </a:rPr>
                  <a:t> Denmark, 2017 </a:t>
                </a:r>
                <a:r>
                  <a:rPr lang="da-DK" baseline="0" dirty="0" err="1">
                    <a:solidFill>
                      <a:srgbClr val="E30000"/>
                    </a:solidFill>
                  </a:rPr>
                  <a:t>incl</a:t>
                </a:r>
                <a:r>
                  <a:rPr lang="da-DK" baseline="0" dirty="0">
                    <a:solidFill>
                      <a:srgbClr val="E30000"/>
                    </a:solidFill>
                  </a:rPr>
                  <a:t>. online sale</a:t>
                </a:r>
                <a:endParaRPr lang="da-DK" dirty="0">
                  <a:solidFill>
                    <a:srgbClr val="E3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0.621518922063659"/>
              <c:y val="0.9222587970723501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rgbClr val="E30000"/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266488384"/>
        <c:crosses val="autoZero"/>
        <c:auto val="1"/>
        <c:lblAlgn val="ctr"/>
        <c:lblOffset val="100"/>
        <c:noMultiLvlLbl val="0"/>
      </c:catAx>
      <c:valAx>
        <c:axId val="1266488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E30000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266491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413916223983282E-2"/>
          <c:y val="4.8874772443183626E-2"/>
          <c:w val="0.90176129931202642"/>
          <c:h val="0.751980258574677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Kolonne1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'Ark1'!$A$2:$A$7</c:f>
              <c:strCache>
                <c:ptCount val="6"/>
                <c:pt idx="0">
                  <c:v>Milk</c:v>
                </c:pt>
                <c:pt idx="1">
                  <c:v>Crops</c:v>
                </c:pt>
                <c:pt idx="2">
                  <c:v>Horticulture</c:v>
                </c:pt>
                <c:pt idx="3">
                  <c:v>Miscellaneous</c:v>
                </c:pt>
                <c:pt idx="4">
                  <c:v>Poultry</c:v>
                </c:pt>
                <c:pt idx="5">
                  <c:v>Pork</c:v>
                </c:pt>
              </c:strCache>
            </c:strRef>
          </c:cat>
          <c:val>
            <c:numRef>
              <c:f>'Ark1'!$B$2:$B$7</c:f>
              <c:numCache>
                <c:formatCode>General</c:formatCode>
                <c:ptCount val="6"/>
                <c:pt idx="0">
                  <c:v>41</c:v>
                </c:pt>
                <c:pt idx="1">
                  <c:v>37</c:v>
                </c:pt>
                <c:pt idx="2">
                  <c:v>11</c:v>
                </c:pt>
                <c:pt idx="3">
                  <c:v>6</c:v>
                </c:pt>
                <c:pt idx="4">
                  <c:v>3.5</c:v>
                </c:pt>
                <c:pt idx="5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13-43BE-9DAD-6DB184CA96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21002592"/>
        <c:axId val="621002920"/>
      </c:barChart>
      <c:catAx>
        <c:axId val="621002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21002920"/>
        <c:crosses val="autoZero"/>
        <c:auto val="1"/>
        <c:lblAlgn val="ctr"/>
        <c:lblOffset val="100"/>
        <c:noMultiLvlLbl val="0"/>
      </c:catAx>
      <c:valAx>
        <c:axId val="621002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E30000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21002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413916223983282E-2"/>
          <c:y val="4.8874772443183626E-2"/>
          <c:w val="0.90176129931202642"/>
          <c:h val="0.751980258574677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Kolonne1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'Ark1'!$A$2:$A$7</c:f>
              <c:strCache>
                <c:ptCount val="6"/>
                <c:pt idx="0">
                  <c:v>Eggs</c:v>
                </c:pt>
                <c:pt idx="1">
                  <c:v>Vegetables</c:v>
                </c:pt>
                <c:pt idx="2">
                  <c:v>Milk</c:v>
                </c:pt>
                <c:pt idx="3">
                  <c:v>Cattle</c:v>
                </c:pt>
                <c:pt idx="4">
                  <c:v>Poultry</c:v>
                </c:pt>
                <c:pt idx="5">
                  <c:v>Pork</c:v>
                </c:pt>
              </c:strCache>
            </c:strRef>
          </c:cat>
          <c:val>
            <c:numRef>
              <c:f>'Ark1'!$B$2:$B$7</c:f>
              <c:numCache>
                <c:formatCode>General</c:formatCode>
                <c:ptCount val="6"/>
                <c:pt idx="0">
                  <c:v>28.4</c:v>
                </c:pt>
                <c:pt idx="1">
                  <c:v>29.4</c:v>
                </c:pt>
                <c:pt idx="2">
                  <c:v>11</c:v>
                </c:pt>
                <c:pt idx="3">
                  <c:v>5.2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C9-4760-B258-7D2CF67598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21002592"/>
        <c:axId val="621002920"/>
      </c:barChart>
      <c:catAx>
        <c:axId val="621002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21002920"/>
        <c:crosses val="autoZero"/>
        <c:auto val="1"/>
        <c:lblAlgn val="ctr"/>
        <c:lblOffset val="100"/>
        <c:noMultiLvlLbl val="0"/>
      </c:catAx>
      <c:valAx>
        <c:axId val="621002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E30000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21002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-5400000" spcFirstLastPara="1" vertOverflow="ellipsis" wrap="square" anchor="ctr" anchorCtr="1"/>
          <a:lstStyle/>
          <a:p>
            <a:pPr>
              <a:defRPr sz="1600" b="0" i="0" u="none" strike="noStrike" kern="1200" spc="0" baseline="0">
                <a:solidFill>
                  <a:srgbClr val="E30000"/>
                </a:solidFill>
                <a:latin typeface="+mn-lt"/>
                <a:ea typeface="+mn-ea"/>
                <a:cs typeface="+mn-cs"/>
              </a:defRPr>
            </a:pPr>
            <a:r>
              <a:rPr lang="da-DK" dirty="0"/>
              <a:t>Million kg</a:t>
            </a:r>
          </a:p>
        </c:rich>
      </c:tx>
      <c:layout>
        <c:manualLayout>
          <c:xMode val="edge"/>
          <c:yMode val="edge"/>
          <c:x val="1.7265362234070398E-2"/>
          <c:y val="0.27461921136173917"/>
        </c:manualLayout>
      </c:layout>
      <c:overlay val="0"/>
      <c:spPr>
        <a:noFill/>
        <a:ln>
          <a:noFill/>
        </a:ln>
        <a:effectLst/>
      </c:spPr>
      <c:txPr>
        <a:bodyPr rot="-5400000" spcFirstLastPara="1" vertOverflow="ellipsis" wrap="square" anchor="ctr" anchorCtr="1"/>
        <a:lstStyle/>
        <a:p>
          <a:pPr>
            <a:defRPr sz="1600" b="0" i="0" u="none" strike="noStrike" kern="1200" spc="0" baseline="0">
              <a:solidFill>
                <a:srgbClr val="E30000"/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>
        <c:manualLayout>
          <c:layoutTarget val="inner"/>
          <c:xMode val="edge"/>
          <c:yMode val="edge"/>
          <c:x val="9.0211402474522501E-2"/>
          <c:y val="4.5927315106173934E-2"/>
          <c:w val="0.89858248006379737"/>
          <c:h val="0.62415842681393507"/>
        </c:manualLayout>
      </c:layout>
      <c:lineChart>
        <c:grouping val="standar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Kolonne1</c:v>
                </c:pt>
              </c:strCache>
            </c:strRef>
          </c:tx>
          <c:spPr>
            <a:ln w="85725" cap="sq">
              <a:solidFill>
                <a:schemeClr val="accent1"/>
              </a:solidFill>
              <a:miter lim="800000"/>
            </a:ln>
            <a:effectLst/>
          </c:spPr>
          <c:marker>
            <c:symbol val="none"/>
          </c:marker>
          <c:cat>
            <c:numRef>
              <c:f>'Ark1'!$A$2:$A$12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'Ark1'!$B$2:$B$12</c:f>
              <c:numCache>
                <c:formatCode>General</c:formatCode>
                <c:ptCount val="11"/>
                <c:pt idx="0">
                  <c:v>418</c:v>
                </c:pt>
                <c:pt idx="1">
                  <c:v>432</c:v>
                </c:pt>
                <c:pt idx="2">
                  <c:v>453</c:v>
                </c:pt>
                <c:pt idx="3">
                  <c:v>478</c:v>
                </c:pt>
                <c:pt idx="4">
                  <c:v>478</c:v>
                </c:pt>
                <c:pt idx="5">
                  <c:v>481</c:v>
                </c:pt>
                <c:pt idx="6">
                  <c:v>482</c:v>
                </c:pt>
                <c:pt idx="7">
                  <c:v>482</c:v>
                </c:pt>
                <c:pt idx="8">
                  <c:v>475</c:v>
                </c:pt>
                <c:pt idx="9">
                  <c:v>499</c:v>
                </c:pt>
                <c:pt idx="10">
                  <c:v>594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B59-4B1F-B376-07429597CB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66491336"/>
        <c:axId val="1266488384"/>
      </c:lineChart>
      <c:catAx>
        <c:axId val="1266491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266488384"/>
        <c:crosses val="autoZero"/>
        <c:auto val="1"/>
        <c:lblAlgn val="ctr"/>
        <c:lblOffset val="100"/>
        <c:noMultiLvlLbl val="0"/>
      </c:catAx>
      <c:valAx>
        <c:axId val="1266488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E30000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266491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-5400000" spcFirstLastPara="1" vertOverflow="ellipsis" wrap="square" anchor="ctr" anchorCtr="1"/>
          <a:lstStyle/>
          <a:p>
            <a:pPr>
              <a:defRPr sz="1600" b="0" i="0" u="none" strike="noStrike" kern="1200" spc="0" baseline="0">
                <a:solidFill>
                  <a:srgbClr val="E30000"/>
                </a:solidFill>
                <a:latin typeface="+mn-lt"/>
                <a:ea typeface="+mn-ea"/>
                <a:cs typeface="+mn-cs"/>
              </a:defRPr>
            </a:pPr>
            <a:r>
              <a:rPr lang="da-DK" dirty="0" err="1">
                <a:solidFill>
                  <a:srgbClr val="E30000"/>
                </a:solidFill>
              </a:rPr>
              <a:t>Number</a:t>
            </a:r>
            <a:r>
              <a:rPr lang="da-DK" dirty="0">
                <a:solidFill>
                  <a:srgbClr val="E30000"/>
                </a:solidFill>
              </a:rPr>
              <a:t> of pigs</a:t>
            </a:r>
          </a:p>
        </c:rich>
      </c:tx>
      <c:layout>
        <c:manualLayout>
          <c:xMode val="edge"/>
          <c:yMode val="edge"/>
          <c:x val="4.8141206099814255E-3"/>
          <c:y val="0.2975041456418841"/>
        </c:manualLayout>
      </c:layout>
      <c:overlay val="0"/>
      <c:spPr>
        <a:noFill/>
        <a:ln>
          <a:noFill/>
        </a:ln>
        <a:effectLst/>
      </c:spPr>
      <c:txPr>
        <a:bodyPr rot="-5400000" spcFirstLastPara="1" vertOverflow="ellipsis" wrap="square" anchor="ctr" anchorCtr="1"/>
        <a:lstStyle/>
        <a:p>
          <a:pPr>
            <a:defRPr sz="1600" b="0" i="0" u="none" strike="noStrike" kern="1200" spc="0" baseline="0">
              <a:solidFill>
                <a:srgbClr val="E30000"/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>
        <c:manualLayout>
          <c:layoutTarget val="inner"/>
          <c:xMode val="edge"/>
          <c:yMode val="edge"/>
          <c:x val="9.2701650799340285E-2"/>
          <c:y val="3.4484847966101469E-2"/>
          <c:w val="0.89858248006379737"/>
          <c:h val="0.62415842681393507"/>
        </c:manualLayout>
      </c:layout>
      <c:lineChart>
        <c:grouping val="standar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Kolonne1</c:v>
                </c:pt>
              </c:strCache>
            </c:strRef>
          </c:tx>
          <c:spPr>
            <a:ln w="85725" cap="sq">
              <a:solidFill>
                <a:schemeClr val="accent1"/>
              </a:solidFill>
              <a:miter lim="800000"/>
            </a:ln>
            <a:effectLst/>
          </c:spPr>
          <c:marker>
            <c:symbol val="none"/>
          </c:marker>
          <c:cat>
            <c:numRef>
              <c:f>'Ark1'!$A$2:$A$12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'Ark1'!$B$2:$B$12</c:f>
              <c:numCache>
                <c:formatCode>General</c:formatCode>
                <c:ptCount val="11"/>
                <c:pt idx="0">
                  <c:v>53700</c:v>
                </c:pt>
                <c:pt idx="1">
                  <c:v>78000</c:v>
                </c:pt>
                <c:pt idx="2">
                  <c:v>80100</c:v>
                </c:pt>
                <c:pt idx="3">
                  <c:v>70100</c:v>
                </c:pt>
                <c:pt idx="4">
                  <c:v>77000</c:v>
                </c:pt>
                <c:pt idx="5">
                  <c:v>90000</c:v>
                </c:pt>
                <c:pt idx="6">
                  <c:v>100000</c:v>
                </c:pt>
                <c:pt idx="7">
                  <c:v>108000</c:v>
                </c:pt>
                <c:pt idx="8">
                  <c:v>121000</c:v>
                </c:pt>
                <c:pt idx="9">
                  <c:v>138000</c:v>
                </c:pt>
                <c:pt idx="10">
                  <c:v>168000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0DE-4BB5-B67E-2EA90037E8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66491336"/>
        <c:axId val="1266488384"/>
      </c:lineChart>
      <c:catAx>
        <c:axId val="1266491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266488384"/>
        <c:crosses val="autoZero"/>
        <c:auto val="1"/>
        <c:lblAlgn val="ctr"/>
        <c:lblOffset val="100"/>
        <c:noMultiLvlLbl val="0"/>
      </c:catAx>
      <c:valAx>
        <c:axId val="1266488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E30000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266491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-5400000" spcFirstLastPara="1" vertOverflow="ellipsis" wrap="square" anchor="ctr" anchorCtr="1"/>
          <a:lstStyle/>
          <a:p>
            <a:pPr>
              <a:defRPr sz="1600" b="0" i="0" u="none" strike="noStrike" kern="1200" spc="0" baseline="0">
                <a:solidFill>
                  <a:srgbClr val="E30000"/>
                </a:solidFill>
                <a:latin typeface="+mn-lt"/>
                <a:ea typeface="+mn-ea"/>
                <a:cs typeface="+mn-cs"/>
              </a:defRPr>
            </a:pPr>
            <a:r>
              <a:rPr lang="da-DK" dirty="0"/>
              <a:t>Million kg</a:t>
            </a:r>
          </a:p>
        </c:rich>
      </c:tx>
      <c:layout>
        <c:manualLayout>
          <c:xMode val="edge"/>
          <c:yMode val="edge"/>
          <c:x val="1.7265362234070398E-2"/>
          <c:y val="0.27461921136173917"/>
        </c:manualLayout>
      </c:layout>
      <c:overlay val="0"/>
      <c:spPr>
        <a:noFill/>
        <a:ln>
          <a:noFill/>
        </a:ln>
        <a:effectLst/>
      </c:spPr>
      <c:txPr>
        <a:bodyPr rot="-5400000" spcFirstLastPara="1" vertOverflow="ellipsis" wrap="square" anchor="ctr" anchorCtr="1"/>
        <a:lstStyle/>
        <a:p>
          <a:pPr>
            <a:defRPr sz="1600" b="0" i="0" u="none" strike="noStrike" kern="1200" spc="0" baseline="0">
              <a:solidFill>
                <a:srgbClr val="E30000"/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>
        <c:manualLayout>
          <c:layoutTarget val="inner"/>
          <c:xMode val="edge"/>
          <c:yMode val="edge"/>
          <c:x val="9.2701650799340285E-2"/>
          <c:y val="5.4509165461228276E-2"/>
          <c:w val="0.89858248006379737"/>
          <c:h val="0.62415842681393507"/>
        </c:manualLayout>
      </c:layout>
      <c:lineChart>
        <c:grouping val="standar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Kolonne1</c:v>
                </c:pt>
              </c:strCache>
            </c:strRef>
          </c:tx>
          <c:spPr>
            <a:ln w="85725" cap="sq">
              <a:solidFill>
                <a:schemeClr val="accent1"/>
              </a:solidFill>
              <a:miter lim="800000"/>
            </a:ln>
            <a:effectLst/>
          </c:spPr>
          <c:marker>
            <c:symbol val="none"/>
          </c:marker>
          <c:cat>
            <c:numRef>
              <c:f>'Ark1'!$A$2:$A$12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'Ark1'!$B$2:$B$12</c:f>
              <c:numCache>
                <c:formatCode>General</c:formatCode>
                <c:ptCount val="11"/>
                <c:pt idx="0">
                  <c:v>7.8</c:v>
                </c:pt>
                <c:pt idx="1">
                  <c:v>8.1999999999999993</c:v>
                </c:pt>
                <c:pt idx="2">
                  <c:v>7.7</c:v>
                </c:pt>
                <c:pt idx="3">
                  <c:v>8.3000000000000007</c:v>
                </c:pt>
                <c:pt idx="4">
                  <c:v>9.1999999999999993</c:v>
                </c:pt>
                <c:pt idx="5">
                  <c:v>10.7</c:v>
                </c:pt>
                <c:pt idx="6">
                  <c:v>10.9</c:v>
                </c:pt>
                <c:pt idx="7">
                  <c:v>12.2</c:v>
                </c:pt>
                <c:pt idx="8">
                  <c:v>14.6</c:v>
                </c:pt>
                <c:pt idx="9">
                  <c:v>16.7</c:v>
                </c:pt>
                <c:pt idx="10">
                  <c:v>19.399999999999999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3D3-4BFB-9FE7-2D9A97ACA6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66491336"/>
        <c:axId val="1266488384"/>
      </c:lineChart>
      <c:catAx>
        <c:axId val="1266491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266488384"/>
        <c:crosses val="autoZero"/>
        <c:auto val="1"/>
        <c:lblAlgn val="ctr"/>
        <c:lblOffset val="100"/>
        <c:noMultiLvlLbl val="0"/>
      </c:catAx>
      <c:valAx>
        <c:axId val="1266488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E30000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266491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632731376083979"/>
          <c:y val="9.9930442117455252E-3"/>
          <c:w val="0.37487752580173428"/>
          <c:h val="0.84677332208656864"/>
        </c:manualLayout>
      </c:layout>
      <c:pie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Sales, DKK billion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716-431D-9FCA-7ED886AC9AA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716-431D-9FCA-7ED886AC9AA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716-431D-9FCA-7ED886AC9AAA}"/>
              </c:ext>
            </c:extLst>
          </c:dPt>
          <c:cat>
            <c:strRef>
              <c:f>'Ark1'!$A$2:$A$4</c:f>
              <c:strCache>
                <c:ptCount val="3"/>
                <c:pt idx="0">
                  <c:v>Retail and online</c:v>
                </c:pt>
                <c:pt idx="1">
                  <c:v>Food service</c:v>
                </c:pt>
                <c:pt idx="2">
                  <c:v>Other*</c:v>
                </c:pt>
              </c:strCache>
            </c:strRef>
          </c:cat>
          <c:val>
            <c:numRef>
              <c:f>'Ark1'!$B$2:$B$4</c:f>
              <c:numCache>
                <c:formatCode>General</c:formatCode>
                <c:ptCount val="3"/>
                <c:pt idx="0">
                  <c:v>11.3</c:v>
                </c:pt>
                <c:pt idx="1">
                  <c:v>2</c:v>
                </c:pt>
                <c:pt idx="2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716-431D-9FCA-7ED886AC9A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</c:legendEntry>
      <c:layout>
        <c:manualLayout>
          <c:xMode val="edge"/>
          <c:yMode val="edge"/>
          <c:x val="0"/>
          <c:y val="0.10676117196359294"/>
          <c:w val="0.18166622741106236"/>
          <c:h val="0.677747521032165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293454493451658E-2"/>
          <c:y val="0.11069486746455619"/>
          <c:w val="0.37487752580173428"/>
          <c:h val="0.84677332208656864"/>
        </c:manualLayout>
      </c:layout>
      <c:doughnut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Kolonne1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2B5-4E34-B352-5ED20B7A1BE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2B5-4E34-B352-5ED20B7A1BE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solidFill>
                  <a:schemeClr val="bg1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2B5-4E34-B352-5ED20B7A1BE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solidFill>
                  <a:schemeClr val="bg1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E2B5-4E34-B352-5ED20B7A1BE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solidFill>
                  <a:schemeClr val="bg1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6BF-4C57-877A-9DCCED65A5C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'Ark1'!$A$2:$A$6</c:f>
              <c:strCache>
                <c:ptCount val="5"/>
                <c:pt idx="0">
                  <c:v>Canteens in public work places</c:v>
                </c:pt>
                <c:pt idx="1">
                  <c:v>Canteens in private work places</c:v>
                </c:pt>
                <c:pt idx="2">
                  <c:v>Hotels, restaurants, cafées, etc.</c:v>
                </c:pt>
                <c:pt idx="3">
                  <c:v>Public institutions </c:v>
                </c:pt>
                <c:pt idx="4">
                  <c:v>Others (take-away, etc.) </c:v>
                </c:pt>
              </c:strCache>
            </c:strRef>
          </c:cat>
          <c:val>
            <c:numRef>
              <c:f>'Ark1'!$B$2:$B$6</c:f>
              <c:numCache>
                <c:formatCode>General</c:formatCode>
                <c:ptCount val="5"/>
                <c:pt idx="0">
                  <c:v>8</c:v>
                </c:pt>
                <c:pt idx="1">
                  <c:v>19</c:v>
                </c:pt>
                <c:pt idx="2">
                  <c:v>29</c:v>
                </c:pt>
                <c:pt idx="3">
                  <c:v>36</c:v>
                </c:pt>
                <c:pt idx="4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2B5-4E34-B352-5ED20B7A1BE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584525066236696"/>
          <c:y val="0.31874598865253279"/>
          <c:w val="0.34236456007851418"/>
          <c:h val="0.44456164548245325"/>
        </c:manualLayout>
      </c:layout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413916223983282E-2"/>
          <c:y val="4.8874772443183626E-2"/>
          <c:w val="0.90176129931202642"/>
          <c:h val="0.751980258574677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'Ark1'!$A$2:$A$6</c:f>
              <c:strCache>
                <c:ptCount val="5"/>
                <c:pt idx="0">
                  <c:v>Dairy products</c:v>
                </c:pt>
                <c:pt idx="1">
                  <c:v>Fruit and vegetables</c:v>
                </c:pt>
                <c:pt idx="2">
                  <c:v>Meat, poultry and fish</c:v>
                </c:pt>
                <c:pt idx="3">
                  <c:v>Frozen goods</c:v>
                </c:pt>
                <c:pt idx="4">
                  <c:v>Groceries</c:v>
                </c:pt>
              </c:strCache>
            </c:strRef>
          </c:cat>
          <c:val>
            <c:numRef>
              <c:f>'Ark1'!$B$2:$B$6</c:f>
              <c:numCache>
                <c:formatCode>General</c:formatCode>
                <c:ptCount val="5"/>
                <c:pt idx="0">
                  <c:v>497</c:v>
                </c:pt>
                <c:pt idx="1">
                  <c:v>242</c:v>
                </c:pt>
                <c:pt idx="2">
                  <c:v>40</c:v>
                </c:pt>
                <c:pt idx="3">
                  <c:v>89</c:v>
                </c:pt>
                <c:pt idx="4">
                  <c:v>436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AD-4DEB-887A-526F4246A27F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'Ark1'!$A$2:$A$6</c:f>
              <c:strCache>
                <c:ptCount val="5"/>
                <c:pt idx="0">
                  <c:v>Dairy products</c:v>
                </c:pt>
                <c:pt idx="1">
                  <c:v>Fruit and vegetables</c:v>
                </c:pt>
                <c:pt idx="2">
                  <c:v>Meat, poultry and fish</c:v>
                </c:pt>
                <c:pt idx="3">
                  <c:v>Frozen goods</c:v>
                </c:pt>
                <c:pt idx="4">
                  <c:v>Groceries</c:v>
                </c:pt>
              </c:strCache>
            </c:strRef>
          </c:cat>
          <c:val>
            <c:numRef>
              <c:f>'Ark1'!$C$2:$C$6</c:f>
              <c:numCache>
                <c:formatCode>General</c:formatCode>
                <c:ptCount val="5"/>
                <c:pt idx="0">
                  <c:v>513</c:v>
                </c:pt>
                <c:pt idx="1">
                  <c:v>275</c:v>
                </c:pt>
                <c:pt idx="2">
                  <c:v>45</c:v>
                </c:pt>
                <c:pt idx="3">
                  <c:v>133</c:v>
                </c:pt>
                <c:pt idx="4">
                  <c:v>465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AD-4DEB-887A-526F4246A27F}"/>
            </c:ext>
          </c:extLst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'Ark1'!$A$2:$A$6</c:f>
              <c:strCache>
                <c:ptCount val="5"/>
                <c:pt idx="0">
                  <c:v>Dairy products</c:v>
                </c:pt>
                <c:pt idx="1">
                  <c:v>Fruit and vegetables</c:v>
                </c:pt>
                <c:pt idx="2">
                  <c:v>Meat, poultry and fish</c:v>
                </c:pt>
                <c:pt idx="3">
                  <c:v>Frozen goods</c:v>
                </c:pt>
                <c:pt idx="4">
                  <c:v>Groceries</c:v>
                </c:pt>
              </c:strCache>
            </c:strRef>
          </c:cat>
          <c:val>
            <c:numRef>
              <c:f>'Ark1'!$D$2:$D$6</c:f>
              <c:numCache>
                <c:formatCode>General</c:formatCode>
                <c:ptCount val="5"/>
                <c:pt idx="0">
                  <c:v>558</c:v>
                </c:pt>
                <c:pt idx="1">
                  <c:v>359</c:v>
                </c:pt>
                <c:pt idx="2">
                  <c:v>62</c:v>
                </c:pt>
                <c:pt idx="3">
                  <c:v>181</c:v>
                </c:pt>
                <c:pt idx="4">
                  <c:v>551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AD-4DEB-887A-526F4246A27F}"/>
            </c:ext>
          </c:extLst>
        </c:ser>
        <c:ser>
          <c:idx val="3"/>
          <c:order val="3"/>
          <c:tx>
            <c:strRef>
              <c:f>'Ark1'!$E$1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'Ark1'!$A$2:$A$6</c:f>
              <c:strCache>
                <c:ptCount val="5"/>
                <c:pt idx="0">
                  <c:v>Dairy products</c:v>
                </c:pt>
                <c:pt idx="1">
                  <c:v>Fruit and vegetables</c:v>
                </c:pt>
                <c:pt idx="2">
                  <c:v>Meat, poultry and fish</c:v>
                </c:pt>
                <c:pt idx="3">
                  <c:v>Frozen goods</c:v>
                </c:pt>
                <c:pt idx="4">
                  <c:v>Groceries</c:v>
                </c:pt>
              </c:strCache>
            </c:strRef>
          </c:cat>
          <c:val>
            <c:numRef>
              <c:f>'Ark1'!$E$2:$E$6</c:f>
              <c:numCache>
                <c:formatCode>General</c:formatCode>
                <c:ptCount val="5"/>
                <c:pt idx="0">
                  <c:v>633</c:v>
                </c:pt>
                <c:pt idx="1">
                  <c:v>386</c:v>
                </c:pt>
                <c:pt idx="2">
                  <c:v>86</c:v>
                </c:pt>
                <c:pt idx="3">
                  <c:v>227</c:v>
                </c:pt>
                <c:pt idx="4">
                  <c:v>713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5AD-4DEB-887A-526F4246A2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21002592"/>
        <c:axId val="621002920"/>
      </c:barChart>
      <c:catAx>
        <c:axId val="621002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21002920"/>
        <c:crosses val="autoZero"/>
        <c:auto val="1"/>
        <c:lblAlgn val="ctr"/>
        <c:lblOffset val="100"/>
        <c:noMultiLvlLbl val="0"/>
      </c:catAx>
      <c:valAx>
        <c:axId val="621002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E30000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21002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9436548494612584"/>
          <c:y val="0.93254350328568147"/>
          <c:w val="0.23388042006760984"/>
          <c:h val="6.74564967143184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280055101042926E-2"/>
          <c:y val="2.2361159217367307E-2"/>
          <c:w val="0.903562976713433"/>
          <c:h val="0.72428001428956923"/>
        </c:manualLayout>
      </c:layout>
      <c:lineChart>
        <c:grouping val="standar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Økologiske spisemærker</c:v>
                </c:pt>
              </c:strCache>
            </c:strRef>
          </c:tx>
          <c:spPr>
            <a:ln w="85725" cap="sq">
              <a:solidFill>
                <a:schemeClr val="accent1"/>
              </a:solidFill>
              <a:miter lim="800000"/>
            </a:ln>
            <a:effectLst/>
          </c:spPr>
          <c:marker>
            <c:symbol val="none"/>
          </c:marker>
          <c:cat>
            <c:numRef>
              <c:f>'Ark1'!$A$2:$A$12</c:f>
              <c:numCache>
                <c:formatCode>mmm\-yy</c:formatCode>
                <c:ptCount val="11"/>
                <c:pt idx="0">
                  <c:v>39814</c:v>
                </c:pt>
                <c:pt idx="1">
                  <c:v>40179</c:v>
                </c:pt>
                <c:pt idx="2">
                  <c:v>40544</c:v>
                </c:pt>
                <c:pt idx="3">
                  <c:v>40909</c:v>
                </c:pt>
                <c:pt idx="4">
                  <c:v>41275</c:v>
                </c:pt>
                <c:pt idx="5">
                  <c:v>41640</c:v>
                </c:pt>
                <c:pt idx="6">
                  <c:v>42005</c:v>
                </c:pt>
                <c:pt idx="7">
                  <c:v>42370</c:v>
                </c:pt>
                <c:pt idx="8">
                  <c:v>42736</c:v>
                </c:pt>
                <c:pt idx="9">
                  <c:v>43101</c:v>
                </c:pt>
                <c:pt idx="10">
                  <c:v>43466</c:v>
                </c:pt>
              </c:numCache>
            </c:numRef>
          </c:cat>
          <c:val>
            <c:numRef>
              <c:f>'Ark1'!$B$2:$B$12</c:f>
              <c:numCache>
                <c:formatCode>General</c:formatCode>
                <c:ptCount val="11"/>
                <c:pt idx="0">
                  <c:v>0</c:v>
                </c:pt>
                <c:pt idx="1">
                  <c:v>5</c:v>
                </c:pt>
                <c:pt idx="2">
                  <c:v>36</c:v>
                </c:pt>
                <c:pt idx="3">
                  <c:v>138</c:v>
                </c:pt>
                <c:pt idx="4">
                  <c:v>304</c:v>
                </c:pt>
                <c:pt idx="5">
                  <c:v>627</c:v>
                </c:pt>
                <c:pt idx="6">
                  <c:v>960</c:v>
                </c:pt>
                <c:pt idx="7">
                  <c:v>1503</c:v>
                </c:pt>
                <c:pt idx="8">
                  <c:v>1859</c:v>
                </c:pt>
                <c:pt idx="9">
                  <c:v>2215</c:v>
                </c:pt>
                <c:pt idx="10">
                  <c:v>2625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A88-4478-AE9A-D162584E93E1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Kolonne1</c:v>
                </c:pt>
              </c:strCache>
            </c:strRef>
          </c:tx>
          <c:spPr>
            <a:ln w="85725" cap="sq">
              <a:solidFill>
                <a:schemeClr val="accent2"/>
              </a:solidFill>
              <a:miter lim="800000"/>
            </a:ln>
            <a:effectLst/>
          </c:spPr>
          <c:marker>
            <c:symbol val="none"/>
          </c:marker>
          <c:cat>
            <c:numRef>
              <c:f>'Ark1'!$A$2:$A$12</c:f>
              <c:numCache>
                <c:formatCode>mmm\-yy</c:formatCode>
                <c:ptCount val="11"/>
                <c:pt idx="0">
                  <c:v>39814</c:v>
                </c:pt>
                <c:pt idx="1">
                  <c:v>40179</c:v>
                </c:pt>
                <c:pt idx="2">
                  <c:v>40544</c:v>
                </c:pt>
                <c:pt idx="3">
                  <c:v>40909</c:v>
                </c:pt>
                <c:pt idx="4">
                  <c:v>41275</c:v>
                </c:pt>
                <c:pt idx="5">
                  <c:v>41640</c:v>
                </c:pt>
                <c:pt idx="6">
                  <c:v>42005</c:v>
                </c:pt>
                <c:pt idx="7">
                  <c:v>42370</c:v>
                </c:pt>
                <c:pt idx="8">
                  <c:v>42736</c:v>
                </c:pt>
                <c:pt idx="9">
                  <c:v>43101</c:v>
                </c:pt>
                <c:pt idx="10">
                  <c:v>43466</c:v>
                </c:pt>
              </c:numCache>
            </c:numRef>
          </c:cat>
          <c:val>
            <c:numRef>
              <c:f>'Ark1'!$C$2:$C$12</c:f>
              <c:numCache>
                <c:formatCode>General</c:formatCode>
                <c:ptCount val="11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A88-4478-AE9A-D162584E93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66491336"/>
        <c:axId val="1266488384"/>
      </c:lineChart>
      <c:dateAx>
        <c:axId val="1266491336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266488384"/>
        <c:crosses val="autoZero"/>
        <c:auto val="1"/>
        <c:lblOffset val="100"/>
        <c:baseTimeUnit val="years"/>
      </c:dateAx>
      <c:valAx>
        <c:axId val="1266488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E30000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266491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269912525615726E-2"/>
          <c:y val="0.21470370542224282"/>
          <c:w val="0.89858248006379737"/>
          <c:h val="0.62415842681393507"/>
        </c:manualLayout>
      </c:layout>
      <c:lineChart>
        <c:grouping val="standar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Exports</c:v>
                </c:pt>
              </c:strCache>
            </c:strRef>
          </c:tx>
          <c:spPr>
            <a:ln w="85725" cap="sq">
              <a:solidFill>
                <a:schemeClr val="accent1"/>
              </a:solidFill>
              <a:miter lim="800000"/>
            </a:ln>
            <a:effectLst/>
          </c:spPr>
          <c:marker>
            <c:symbol val="none"/>
          </c:marker>
          <c:dLbls>
            <c:dLbl>
              <c:idx val="10"/>
              <c:layout>
                <c:manualLayout>
                  <c:x val="-1.4273706756408667E-2"/>
                  <c:y val="-4.56853196212281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D30-40C3-8813-0C7D1F484D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'Ark1'!$A$2:$A$12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'Ark1'!$B$2:$B$12</c:f>
              <c:numCache>
                <c:formatCode>General</c:formatCode>
                <c:ptCount val="11"/>
                <c:pt idx="0">
                  <c:v>62.8</c:v>
                </c:pt>
                <c:pt idx="1">
                  <c:v>87.6</c:v>
                </c:pt>
                <c:pt idx="2">
                  <c:v>99.7</c:v>
                </c:pt>
                <c:pt idx="3">
                  <c:v>114.8</c:v>
                </c:pt>
                <c:pt idx="4">
                  <c:v>139.30000000000001</c:v>
                </c:pt>
                <c:pt idx="5">
                  <c:v>156.5</c:v>
                </c:pt>
                <c:pt idx="6">
                  <c:v>205.8</c:v>
                </c:pt>
                <c:pt idx="7">
                  <c:v>231</c:v>
                </c:pt>
                <c:pt idx="8">
                  <c:v>266</c:v>
                </c:pt>
                <c:pt idx="9">
                  <c:v>328</c:v>
                </c:pt>
                <c:pt idx="10">
                  <c:v>396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87B-4DED-B228-BB87D4B9FBC7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Imports</c:v>
                </c:pt>
              </c:strCache>
            </c:strRef>
          </c:tx>
          <c:spPr>
            <a:ln w="85725" cap="sq">
              <a:solidFill>
                <a:schemeClr val="accent2"/>
              </a:solidFill>
              <a:miter lim="800000"/>
            </a:ln>
            <a:effectLst/>
          </c:spPr>
          <c:marker>
            <c:symbol val="none"/>
          </c:marker>
          <c:dLbls>
            <c:dLbl>
              <c:idx val="10"/>
              <c:layout>
                <c:manualLayout>
                  <c:x val="-1.6312807721609732E-2"/>
                  <c:y val="-4.2422082505426124E-2"/>
                </c:manualLayout>
              </c:layout>
              <c:tx>
                <c:rich>
                  <a:bodyPr/>
                  <a:lstStyle/>
                  <a:p>
                    <a:fld id="{3F4A7596-CFEB-4C2F-BB70-683C8E2D03F1}" type="VALUE">
                      <a:rPr lang="en-US" smtClean="0"/>
                      <a:pPr/>
                      <a:t>[VÆRDI]</a:t>
                    </a:fld>
                    <a:endParaRPr lang="da-DK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D30-40C3-8813-0C7D1F484D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'Ark1'!$A$2:$A$12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'Ark1'!$C$2:$C$12</c:f>
              <c:numCache>
                <c:formatCode>General</c:formatCode>
                <c:ptCount val="11"/>
                <c:pt idx="0">
                  <c:v>110.4</c:v>
                </c:pt>
                <c:pt idx="1">
                  <c:v>185.5</c:v>
                </c:pt>
                <c:pt idx="2">
                  <c:v>146.30000000000001</c:v>
                </c:pt>
                <c:pt idx="3">
                  <c:v>173</c:v>
                </c:pt>
                <c:pt idx="4">
                  <c:v>196.8</c:v>
                </c:pt>
                <c:pt idx="5">
                  <c:v>206.6</c:v>
                </c:pt>
                <c:pt idx="6">
                  <c:v>239.9</c:v>
                </c:pt>
                <c:pt idx="7">
                  <c:v>260.5</c:v>
                </c:pt>
                <c:pt idx="8">
                  <c:v>322</c:v>
                </c:pt>
                <c:pt idx="9">
                  <c:v>432</c:v>
                </c:pt>
                <c:pt idx="10">
                  <c:v>518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587B-4DED-B228-BB87D4B9FB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66491336"/>
        <c:axId val="1266488384"/>
      </c:lineChart>
      <c:catAx>
        <c:axId val="1266491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266488384"/>
        <c:crosses val="autoZero"/>
        <c:auto val="1"/>
        <c:lblAlgn val="ctr"/>
        <c:lblOffset val="100"/>
        <c:noMultiLvlLbl val="0"/>
      </c:catAx>
      <c:valAx>
        <c:axId val="1266488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E30000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266491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461259285243827"/>
          <c:y val="8.1188673602364023E-2"/>
          <c:w val="0.3224627188198444"/>
          <c:h val="0.140723445697722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670714811618753E-2"/>
          <c:y val="0.14706279477460796"/>
          <c:w val="0.90176129931202642"/>
          <c:h val="0.751980258574677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'Ark1'!$A$2:$A$7</c:f>
              <c:strCache>
                <c:ptCount val="6"/>
                <c:pt idx="0">
                  <c:v>Dairy</c:v>
                </c:pt>
                <c:pt idx="1">
                  <c:v>Meat</c:v>
                </c:pt>
                <c:pt idx="2">
                  <c:v>Grain</c:v>
                </c:pt>
                <c:pt idx="3">
                  <c:v>Feed</c:v>
                </c:pt>
                <c:pt idx="4">
                  <c:v>Fruit &amp; Vegetables</c:v>
                </c:pt>
                <c:pt idx="5">
                  <c:v>Special food*</c:v>
                </c:pt>
              </c:strCache>
            </c:strRef>
          </c:cat>
          <c:val>
            <c:numRef>
              <c:f>'Ark1'!$B$2:$B$7</c:f>
              <c:numCache>
                <c:formatCode>General</c:formatCode>
                <c:ptCount val="6"/>
                <c:pt idx="0">
                  <c:v>838.2</c:v>
                </c:pt>
                <c:pt idx="1">
                  <c:v>171.9</c:v>
                </c:pt>
                <c:pt idx="2">
                  <c:v>53.3</c:v>
                </c:pt>
                <c:pt idx="3">
                  <c:v>48.7</c:v>
                </c:pt>
                <c:pt idx="4">
                  <c:v>119.7</c:v>
                </c:pt>
                <c:pt idx="5">
                  <c:v>127.7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4F-4694-BB6E-099E6B5E1509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'Ark1'!$A$2:$A$7</c:f>
              <c:strCache>
                <c:ptCount val="6"/>
                <c:pt idx="0">
                  <c:v>Dairy</c:v>
                </c:pt>
                <c:pt idx="1">
                  <c:v>Meat</c:v>
                </c:pt>
                <c:pt idx="2">
                  <c:v>Grain</c:v>
                </c:pt>
                <c:pt idx="3">
                  <c:v>Feed</c:v>
                </c:pt>
                <c:pt idx="4">
                  <c:v>Fruit &amp; Vegetables</c:v>
                </c:pt>
                <c:pt idx="5">
                  <c:v>Special food*</c:v>
                </c:pt>
              </c:strCache>
            </c:strRef>
          </c:cat>
          <c:val>
            <c:numRef>
              <c:f>'Ark1'!$C$2:$C$7</c:f>
              <c:numCache>
                <c:formatCode>General</c:formatCode>
                <c:ptCount val="6"/>
                <c:pt idx="0">
                  <c:v>856</c:v>
                </c:pt>
                <c:pt idx="1">
                  <c:v>205.1</c:v>
                </c:pt>
                <c:pt idx="2">
                  <c:v>78.5</c:v>
                </c:pt>
                <c:pt idx="3">
                  <c:v>61.8</c:v>
                </c:pt>
                <c:pt idx="4">
                  <c:v>209.7</c:v>
                </c:pt>
                <c:pt idx="5">
                  <c:v>95.1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4F-4694-BB6E-099E6B5E1509}"/>
            </c:ext>
          </c:extLst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'Ark1'!$A$2:$A$7</c:f>
              <c:strCache>
                <c:ptCount val="6"/>
                <c:pt idx="0">
                  <c:v>Dairy</c:v>
                </c:pt>
                <c:pt idx="1">
                  <c:v>Meat</c:v>
                </c:pt>
                <c:pt idx="2">
                  <c:v>Grain</c:v>
                </c:pt>
                <c:pt idx="3">
                  <c:v>Feed</c:v>
                </c:pt>
                <c:pt idx="4">
                  <c:v>Fruit &amp; Vegetables</c:v>
                </c:pt>
                <c:pt idx="5">
                  <c:v>Special food*</c:v>
                </c:pt>
              </c:strCache>
            </c:strRef>
          </c:cat>
          <c:val>
            <c:numRef>
              <c:f>'Ark1'!$D$2:$D$7</c:f>
              <c:numCache>
                <c:formatCode>General</c:formatCode>
                <c:ptCount val="6"/>
                <c:pt idx="0">
                  <c:v>707</c:v>
                </c:pt>
                <c:pt idx="1">
                  <c:v>246.9</c:v>
                </c:pt>
                <c:pt idx="2">
                  <c:v>112.5</c:v>
                </c:pt>
                <c:pt idx="3">
                  <c:v>89.5</c:v>
                </c:pt>
                <c:pt idx="4">
                  <c:v>281.89999999999998</c:v>
                </c:pt>
                <c:pt idx="5">
                  <c:v>266.39999999999998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34F-4694-BB6E-099E6B5E1509}"/>
            </c:ext>
          </c:extLst>
        </c:ser>
        <c:ser>
          <c:idx val="3"/>
          <c:order val="3"/>
          <c:tx>
            <c:strRef>
              <c:f>'Ark1'!$E$1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'Ark1'!$A$2:$A$7</c:f>
              <c:strCache>
                <c:ptCount val="6"/>
                <c:pt idx="0">
                  <c:v>Dairy</c:v>
                </c:pt>
                <c:pt idx="1">
                  <c:v>Meat</c:v>
                </c:pt>
                <c:pt idx="2">
                  <c:v>Grain</c:v>
                </c:pt>
                <c:pt idx="3">
                  <c:v>Feed</c:v>
                </c:pt>
                <c:pt idx="4">
                  <c:v>Fruit &amp; Vegetables</c:v>
                </c:pt>
                <c:pt idx="5">
                  <c:v>Special food*</c:v>
                </c:pt>
              </c:strCache>
            </c:strRef>
          </c:cat>
          <c:val>
            <c:numRef>
              <c:f>'Ark1'!$E$2:$E$7</c:f>
              <c:numCache>
                <c:formatCode>General</c:formatCode>
                <c:ptCount val="6"/>
                <c:pt idx="0">
                  <c:v>860</c:v>
                </c:pt>
                <c:pt idx="1">
                  <c:v>302.3</c:v>
                </c:pt>
                <c:pt idx="2">
                  <c:v>177.7</c:v>
                </c:pt>
                <c:pt idx="3">
                  <c:v>72.5</c:v>
                </c:pt>
                <c:pt idx="4">
                  <c:v>332.5</c:v>
                </c:pt>
                <c:pt idx="5">
                  <c:v>328.8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34F-4694-BB6E-099E6B5E1509}"/>
            </c:ext>
          </c:extLst>
        </c:ser>
        <c:ser>
          <c:idx val="4"/>
          <c:order val="4"/>
          <c:tx>
            <c:strRef>
              <c:f>'Ark1'!$F$1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'Ark1'!$A$2:$A$7</c:f>
              <c:strCache>
                <c:ptCount val="6"/>
                <c:pt idx="0">
                  <c:v>Dairy</c:v>
                </c:pt>
                <c:pt idx="1">
                  <c:v>Meat</c:v>
                </c:pt>
                <c:pt idx="2">
                  <c:v>Grain</c:v>
                </c:pt>
                <c:pt idx="3">
                  <c:v>Feed</c:v>
                </c:pt>
                <c:pt idx="4">
                  <c:v>Fruit &amp; Vegetables</c:v>
                </c:pt>
                <c:pt idx="5">
                  <c:v>Special food*</c:v>
                </c:pt>
              </c:strCache>
            </c:strRef>
          </c:cat>
          <c:val>
            <c:numRef>
              <c:f>'Ark1'!$F$2:$F$7</c:f>
              <c:numCache>
                <c:formatCode>General</c:formatCode>
                <c:ptCount val="6"/>
                <c:pt idx="0">
                  <c:v>1182</c:v>
                </c:pt>
                <c:pt idx="1">
                  <c:v>335</c:v>
                </c:pt>
                <c:pt idx="2">
                  <c:v>199</c:v>
                </c:pt>
                <c:pt idx="3">
                  <c:v>70</c:v>
                </c:pt>
                <c:pt idx="4">
                  <c:v>396</c:v>
                </c:pt>
                <c:pt idx="5">
                  <c:v>354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34F-4694-BB6E-099E6B5E15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21002592"/>
        <c:axId val="621002920"/>
      </c:barChart>
      <c:catAx>
        <c:axId val="621002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21002920"/>
        <c:crosses val="autoZero"/>
        <c:auto val="1"/>
        <c:lblAlgn val="ctr"/>
        <c:lblOffset val="100"/>
        <c:noMultiLvlLbl val="0"/>
      </c:catAx>
      <c:valAx>
        <c:axId val="621002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E30000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21002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9294134942184737"/>
          <c:y val="5.5573548777908058E-2"/>
          <c:w val="0.28761243478320131"/>
          <c:h val="6.30760783501340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 sz="1200" dirty="0"/>
              <a:t>DKK million</a:t>
            </a:r>
          </a:p>
        </c:rich>
      </c:tx>
      <c:layout>
        <c:manualLayout>
          <c:xMode val="edge"/>
          <c:yMode val="edge"/>
          <c:x val="8.702323222194204E-2"/>
          <c:y val="6.87177909510495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>
        <c:manualLayout>
          <c:layoutTarget val="inner"/>
          <c:xMode val="edge"/>
          <c:yMode val="edge"/>
          <c:x val="8.5670714811618753E-2"/>
          <c:y val="0.14706279477460796"/>
          <c:w val="0.90176129931202642"/>
          <c:h val="0.751980258574677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'Ark1'!$A$2:$A$8</c:f>
              <c:strCache>
                <c:ptCount val="7"/>
                <c:pt idx="0">
                  <c:v>Germany</c:v>
                </c:pt>
                <c:pt idx="1">
                  <c:v>Sweden</c:v>
                </c:pt>
                <c:pt idx="2">
                  <c:v>Holland</c:v>
                </c:pt>
                <c:pt idx="3">
                  <c:v>France</c:v>
                </c:pt>
                <c:pt idx="4">
                  <c:v>Norway</c:v>
                </c:pt>
                <c:pt idx="5">
                  <c:v>China</c:v>
                </c:pt>
                <c:pt idx="6">
                  <c:v>Other</c:v>
                </c:pt>
              </c:strCache>
            </c:strRef>
          </c:cat>
          <c:val>
            <c:numRef>
              <c:f>'Ark1'!$B$2:$B$8</c:f>
              <c:numCache>
                <c:formatCode>General</c:formatCode>
                <c:ptCount val="7"/>
                <c:pt idx="0">
                  <c:v>604.1</c:v>
                </c:pt>
                <c:pt idx="1">
                  <c:v>192.2</c:v>
                </c:pt>
                <c:pt idx="2">
                  <c:v>61.6</c:v>
                </c:pt>
                <c:pt idx="3">
                  <c:v>74</c:v>
                </c:pt>
                <c:pt idx="4">
                  <c:v>34.1</c:v>
                </c:pt>
                <c:pt idx="5">
                  <c:v>1</c:v>
                </c:pt>
                <c:pt idx="6">
                  <c:v>198.6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CC-473D-8B50-4EA4193C1677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'Ark1'!$A$2:$A$8</c:f>
              <c:strCache>
                <c:ptCount val="7"/>
                <c:pt idx="0">
                  <c:v>Germany</c:v>
                </c:pt>
                <c:pt idx="1">
                  <c:v>Sweden</c:v>
                </c:pt>
                <c:pt idx="2">
                  <c:v>Holland</c:v>
                </c:pt>
                <c:pt idx="3">
                  <c:v>France</c:v>
                </c:pt>
                <c:pt idx="4">
                  <c:v>Norway</c:v>
                </c:pt>
                <c:pt idx="5">
                  <c:v>China</c:v>
                </c:pt>
                <c:pt idx="6">
                  <c:v>Other</c:v>
                </c:pt>
              </c:strCache>
            </c:strRef>
          </c:cat>
          <c:val>
            <c:numRef>
              <c:f>'Ark1'!$C$2:$C$8</c:f>
              <c:numCache>
                <c:formatCode>General</c:formatCode>
                <c:ptCount val="7"/>
                <c:pt idx="0">
                  <c:v>797.7</c:v>
                </c:pt>
                <c:pt idx="1">
                  <c:v>206.9</c:v>
                </c:pt>
                <c:pt idx="2">
                  <c:v>100.9</c:v>
                </c:pt>
                <c:pt idx="3">
                  <c:v>95.9</c:v>
                </c:pt>
                <c:pt idx="4">
                  <c:v>49.5</c:v>
                </c:pt>
                <c:pt idx="5">
                  <c:v>87.7</c:v>
                </c:pt>
                <c:pt idx="6">
                  <c:v>194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0CC-473D-8B50-4EA4193C1677}"/>
            </c:ext>
          </c:extLst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'Ark1'!$A$2:$A$8</c:f>
              <c:strCache>
                <c:ptCount val="7"/>
                <c:pt idx="0">
                  <c:v>Germany</c:v>
                </c:pt>
                <c:pt idx="1">
                  <c:v>Sweden</c:v>
                </c:pt>
                <c:pt idx="2">
                  <c:v>Holland</c:v>
                </c:pt>
                <c:pt idx="3">
                  <c:v>France</c:v>
                </c:pt>
                <c:pt idx="4">
                  <c:v>Norway</c:v>
                </c:pt>
                <c:pt idx="5">
                  <c:v>China</c:v>
                </c:pt>
                <c:pt idx="6">
                  <c:v>Other</c:v>
                </c:pt>
              </c:strCache>
            </c:strRef>
          </c:cat>
          <c:val>
            <c:numRef>
              <c:f>'Ark1'!$D$2:$D$8</c:f>
              <c:numCache>
                <c:formatCode>General</c:formatCode>
                <c:ptCount val="7"/>
                <c:pt idx="0">
                  <c:v>819.5</c:v>
                </c:pt>
                <c:pt idx="1">
                  <c:v>294.5</c:v>
                </c:pt>
                <c:pt idx="2">
                  <c:v>100</c:v>
                </c:pt>
                <c:pt idx="3">
                  <c:v>118.3</c:v>
                </c:pt>
                <c:pt idx="4">
                  <c:v>56.5</c:v>
                </c:pt>
                <c:pt idx="5">
                  <c:v>71</c:v>
                </c:pt>
                <c:pt idx="6">
                  <c:v>260.60000000000002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0CC-473D-8B50-4EA4193C1677}"/>
            </c:ext>
          </c:extLst>
        </c:ser>
        <c:ser>
          <c:idx val="3"/>
          <c:order val="3"/>
          <c:tx>
            <c:strRef>
              <c:f>'Ark1'!$E$1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'Ark1'!$A$2:$A$8</c:f>
              <c:strCache>
                <c:ptCount val="7"/>
                <c:pt idx="0">
                  <c:v>Germany</c:v>
                </c:pt>
                <c:pt idx="1">
                  <c:v>Sweden</c:v>
                </c:pt>
                <c:pt idx="2">
                  <c:v>Holland</c:v>
                </c:pt>
                <c:pt idx="3">
                  <c:v>France</c:v>
                </c:pt>
                <c:pt idx="4">
                  <c:v>Norway</c:v>
                </c:pt>
                <c:pt idx="5">
                  <c:v>China</c:v>
                </c:pt>
                <c:pt idx="6">
                  <c:v>Other</c:v>
                </c:pt>
              </c:strCache>
            </c:strRef>
          </c:cat>
          <c:val>
            <c:numRef>
              <c:f>'Ark1'!$E$2:$E$8</c:f>
              <c:numCache>
                <c:formatCode>General</c:formatCode>
                <c:ptCount val="7"/>
                <c:pt idx="0">
                  <c:v>758.5</c:v>
                </c:pt>
                <c:pt idx="1">
                  <c:v>397.2</c:v>
                </c:pt>
                <c:pt idx="2">
                  <c:v>115.6</c:v>
                </c:pt>
                <c:pt idx="3">
                  <c:v>132.6</c:v>
                </c:pt>
                <c:pt idx="4">
                  <c:v>67.5</c:v>
                </c:pt>
                <c:pt idx="5">
                  <c:v>239.6</c:v>
                </c:pt>
                <c:pt idx="6">
                  <c:v>271.60000000000002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0CC-473D-8B50-4EA4193C1677}"/>
            </c:ext>
          </c:extLst>
        </c:ser>
        <c:ser>
          <c:idx val="4"/>
          <c:order val="4"/>
          <c:tx>
            <c:strRef>
              <c:f>'Ark1'!$F$1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'Ark1'!$A$2:$A$8</c:f>
              <c:strCache>
                <c:ptCount val="7"/>
                <c:pt idx="0">
                  <c:v>Germany</c:v>
                </c:pt>
                <c:pt idx="1">
                  <c:v>Sweden</c:v>
                </c:pt>
                <c:pt idx="2">
                  <c:v>Holland</c:v>
                </c:pt>
                <c:pt idx="3">
                  <c:v>France</c:v>
                </c:pt>
                <c:pt idx="4">
                  <c:v>Norway</c:v>
                </c:pt>
                <c:pt idx="5">
                  <c:v>China</c:v>
                </c:pt>
                <c:pt idx="6">
                  <c:v>Other</c:v>
                </c:pt>
              </c:strCache>
            </c:strRef>
          </c:cat>
          <c:val>
            <c:numRef>
              <c:f>'Ark1'!$F$2:$F$8</c:f>
              <c:numCache>
                <c:formatCode>General</c:formatCode>
                <c:ptCount val="7"/>
                <c:pt idx="0">
                  <c:v>943.5</c:v>
                </c:pt>
                <c:pt idx="1">
                  <c:v>466.1</c:v>
                </c:pt>
                <c:pt idx="2">
                  <c:v>107.9</c:v>
                </c:pt>
                <c:pt idx="3">
                  <c:v>193.7</c:v>
                </c:pt>
                <c:pt idx="4">
                  <c:v>90</c:v>
                </c:pt>
                <c:pt idx="5">
                  <c:v>303.2</c:v>
                </c:pt>
                <c:pt idx="6">
                  <c:v>342.8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0CC-473D-8B50-4EA4193C1677}"/>
            </c:ext>
          </c:extLst>
        </c:ser>
        <c:ser>
          <c:idx val="5"/>
          <c:order val="5"/>
          <c:tx>
            <c:strRef>
              <c:f>'Ark1'!$G$1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'Ark1'!$A$2:$A$8</c:f>
              <c:strCache>
                <c:ptCount val="7"/>
                <c:pt idx="0">
                  <c:v>Germany</c:v>
                </c:pt>
                <c:pt idx="1">
                  <c:v>Sweden</c:v>
                </c:pt>
                <c:pt idx="2">
                  <c:v>Holland</c:v>
                </c:pt>
                <c:pt idx="3">
                  <c:v>France</c:v>
                </c:pt>
                <c:pt idx="4">
                  <c:v>Norway</c:v>
                </c:pt>
                <c:pt idx="5">
                  <c:v>China</c:v>
                </c:pt>
                <c:pt idx="6">
                  <c:v>Other</c:v>
                </c:pt>
              </c:strCache>
            </c:strRef>
          </c:cat>
          <c:val>
            <c:numRef>
              <c:f>'Ark1'!$G$2:$G$8</c:f>
              <c:numCache>
                <c:formatCode>General</c:formatCode>
                <c:ptCount val="7"/>
                <c:pt idx="0">
                  <c:v>1235.3</c:v>
                </c:pt>
                <c:pt idx="1">
                  <c:v>475.8</c:v>
                </c:pt>
                <c:pt idx="2">
                  <c:v>206.4</c:v>
                </c:pt>
                <c:pt idx="3">
                  <c:v>211.1</c:v>
                </c:pt>
                <c:pt idx="4">
                  <c:v>85</c:v>
                </c:pt>
                <c:pt idx="5">
                  <c:v>304.39999999999998</c:v>
                </c:pt>
                <c:pt idx="6">
                  <c:v>433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0CC-473D-8B50-4EA4193C16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21002592"/>
        <c:axId val="621002920"/>
      </c:barChart>
      <c:catAx>
        <c:axId val="621002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21002920"/>
        <c:crosses val="autoZero"/>
        <c:auto val="1"/>
        <c:lblAlgn val="ctr"/>
        <c:lblOffset val="100"/>
        <c:noMultiLvlLbl val="0"/>
      </c:catAx>
      <c:valAx>
        <c:axId val="621002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E30000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21002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4382267066867471"/>
          <c:y val="6.8662651816203221E-2"/>
          <c:w val="0.34513484385450632"/>
          <c:h val="6.30760783501340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-5400000" spcFirstLastPara="1" vertOverflow="ellipsis" wrap="square" anchor="ctr" anchorCtr="1"/>
          <a:lstStyle/>
          <a:p>
            <a:pPr>
              <a:defRPr sz="1600" b="0" i="0" u="none" strike="noStrike" kern="1200" spc="0" baseline="0">
                <a:solidFill>
                  <a:srgbClr val="E30000"/>
                </a:solidFill>
                <a:latin typeface="+mn-lt"/>
                <a:ea typeface="+mn-ea"/>
                <a:cs typeface="+mn-cs"/>
              </a:defRPr>
            </a:pPr>
            <a:r>
              <a:rPr lang="da-DK" dirty="0" err="1"/>
              <a:t>Hectares</a:t>
            </a:r>
            <a:endParaRPr lang="da-DK" dirty="0"/>
          </a:p>
        </c:rich>
      </c:tx>
      <c:layout>
        <c:manualLayout>
          <c:xMode val="edge"/>
          <c:yMode val="edge"/>
          <c:x val="1.1198747683937109E-3"/>
          <c:y val="0.27461921136173917"/>
        </c:manualLayout>
      </c:layout>
      <c:overlay val="0"/>
      <c:spPr>
        <a:noFill/>
        <a:ln>
          <a:noFill/>
        </a:ln>
        <a:effectLst/>
      </c:spPr>
      <c:txPr>
        <a:bodyPr rot="-5400000" spcFirstLastPara="1" vertOverflow="ellipsis" wrap="square" anchor="ctr" anchorCtr="1"/>
        <a:lstStyle/>
        <a:p>
          <a:pPr>
            <a:defRPr sz="1600" b="0" i="0" u="none" strike="noStrike" kern="1200" spc="0" baseline="0">
              <a:solidFill>
                <a:srgbClr val="E30000"/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>
        <c:manualLayout>
          <c:layoutTarget val="inner"/>
          <c:xMode val="edge"/>
          <c:yMode val="edge"/>
          <c:x val="9.2701650799340285E-2"/>
          <c:y val="5.4509165461228276E-2"/>
          <c:w val="0.89858248006379737"/>
          <c:h val="0.62415842681393507"/>
        </c:manualLayout>
      </c:layout>
      <c:lineChart>
        <c:grouping val="standar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Kolonne1</c:v>
                </c:pt>
              </c:strCache>
            </c:strRef>
          </c:tx>
          <c:spPr>
            <a:ln w="85725" cap="sq">
              <a:solidFill>
                <a:schemeClr val="accent1"/>
              </a:solidFill>
              <a:miter lim="800000"/>
            </a:ln>
            <a:effectLst/>
          </c:spPr>
          <c:marker>
            <c:symbol val="none"/>
          </c:marker>
          <c:dPt>
            <c:idx val="11"/>
            <c:marker>
              <c:symbol val="none"/>
            </c:marker>
            <c:bubble3D val="0"/>
            <c:spPr>
              <a:ln w="85725" cap="sq">
                <a:solidFill>
                  <a:schemeClr val="accent1"/>
                </a:solidFill>
                <a:prstDash val="sysDot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4-5AF8-4FAA-8510-A88E62AFCEEB}"/>
              </c:ext>
            </c:extLst>
          </c:dPt>
          <c:dPt>
            <c:idx val="12"/>
            <c:marker>
              <c:symbol val="none"/>
            </c:marker>
            <c:bubble3D val="0"/>
            <c:spPr>
              <a:ln w="85725" cap="sq">
                <a:solidFill>
                  <a:schemeClr val="accent1"/>
                </a:solidFill>
                <a:prstDash val="sysDot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5AF8-4FAA-8510-A88E62AFCEEB}"/>
              </c:ext>
            </c:extLst>
          </c:dPt>
          <c:cat>
            <c:numRef>
              <c:f>'Ark1'!$A$2:$A$15</c:f>
              <c:numCache>
                <c:formatCode>General</c:formatCode>
                <c:ptCount val="1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'Ark1'!$B$2:$B$15</c:f>
              <c:numCache>
                <c:formatCode>General</c:formatCode>
                <c:ptCount val="14"/>
                <c:pt idx="0">
                  <c:v>150.19999999999999</c:v>
                </c:pt>
                <c:pt idx="1">
                  <c:v>166.7</c:v>
                </c:pt>
                <c:pt idx="2">
                  <c:v>170.3</c:v>
                </c:pt>
                <c:pt idx="3">
                  <c:v>173.5</c:v>
                </c:pt>
                <c:pt idx="4">
                  <c:v>178</c:v>
                </c:pt>
                <c:pt idx="5">
                  <c:v>183</c:v>
                </c:pt>
                <c:pt idx="6">
                  <c:v>181.7</c:v>
                </c:pt>
                <c:pt idx="7">
                  <c:v>176.3</c:v>
                </c:pt>
                <c:pt idx="8">
                  <c:v>179.80799999999999</c:v>
                </c:pt>
                <c:pt idx="9">
                  <c:v>216.79400000000001</c:v>
                </c:pt>
                <c:pt idx="10">
                  <c:v>245.15899999999999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AF8-4FAA-8510-A88E62AFCEEB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Serie 2</c:v>
                </c:pt>
              </c:strCache>
            </c:strRef>
          </c:tx>
          <c:spPr>
            <a:ln w="85725" cap="sq">
              <a:solidFill>
                <a:schemeClr val="accent2"/>
              </a:solidFill>
              <a:miter lim="800000"/>
            </a:ln>
            <a:effectLst/>
          </c:spPr>
          <c:marker>
            <c:symbol val="none"/>
          </c:marker>
          <c:cat>
            <c:numRef>
              <c:f>'Ark1'!$A$2:$A$15</c:f>
              <c:numCache>
                <c:formatCode>General</c:formatCode>
                <c:ptCount val="1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'Ark1'!$C$2:$C$15</c:f>
              <c:numCache>
                <c:formatCode>General</c:formatCode>
                <c:ptCount val="1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AF8-4FAA-8510-A88E62AFCE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66491336"/>
        <c:axId val="1266488384"/>
      </c:lineChart>
      <c:catAx>
        <c:axId val="1266491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266488384"/>
        <c:crosses val="autoZero"/>
        <c:auto val="1"/>
        <c:lblAlgn val="ctr"/>
        <c:lblOffset val="100"/>
        <c:noMultiLvlLbl val="0"/>
      </c:catAx>
      <c:valAx>
        <c:axId val="1266488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E30000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266491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0.0708</cdr:x>
      <cdr:y>0.12591</cdr:y>
    </cdr:from>
    <cdr:to>
      <cdr:x>0.2211</cdr:x>
      <cdr:y>0.18127</cdr:y>
    </cdr:to>
    <cdr:sp macro="" textlink="">
      <cdr:nvSpPr>
        <cdr:cNvPr id="2" name="Tekstfelt 9">
          <a:extLst xmlns:a="http://schemas.openxmlformats.org/drawingml/2006/main">
            <a:ext uri="{FF2B5EF4-FFF2-40B4-BE49-F238E27FC236}">
              <a16:creationId xmlns:a16="http://schemas.microsoft.com/office/drawing/2014/main" id="{6363CED1-1542-4242-98A0-3E3C3EC34BD7}"/>
            </a:ext>
          </a:extLst>
        </cdr:cNvPr>
        <cdr:cNvSpPr txBox="1"/>
      </cdr:nvSpPr>
      <cdr:spPr>
        <a:xfrm xmlns:a="http://schemas.openxmlformats.org/drawingml/2006/main">
          <a:off x="440936" y="490037"/>
          <a:ext cx="936154" cy="21544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0" tIns="0" rIns="0" bIns="0" rtlCol="0">
          <a:spAutoFit/>
        </a:bodyPr>
        <a:lstStyle xmlns:a="http://schemas.openxmlformats.org/drawingml/2006/main">
          <a:defPPr>
            <a:defRPr lang="da-DK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da-DK" sz="1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+mn-cs"/>
            </a:rPr>
            <a:t>Million Euro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0.02062</cdr:x>
      <cdr:y>0</cdr:y>
    </cdr:from>
    <cdr:to>
      <cdr:x>0.07146</cdr:x>
      <cdr:y>0.12632</cdr:y>
    </cdr:to>
    <cdr:sp macro="" textlink="">
      <cdr:nvSpPr>
        <cdr:cNvPr id="2" name="Tekstfelt 1">
          <a:extLst xmlns:a="http://schemas.openxmlformats.org/drawingml/2006/main">
            <a:ext uri="{FF2B5EF4-FFF2-40B4-BE49-F238E27FC236}">
              <a16:creationId xmlns:a16="http://schemas.microsoft.com/office/drawing/2014/main" id="{764A5980-8ECF-4777-85CC-0C20F5AFBDFB}"/>
            </a:ext>
          </a:extLst>
        </cdr:cNvPr>
        <cdr:cNvSpPr txBox="1"/>
      </cdr:nvSpPr>
      <cdr:spPr>
        <a:xfrm xmlns:a="http://schemas.openxmlformats.org/drawingml/2006/main" rot="16200000">
          <a:off x="45564" y="100434"/>
          <a:ext cx="560791" cy="3599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a-DK" sz="1100" dirty="0">
              <a:solidFill>
                <a:schemeClr val="accent1"/>
              </a:solidFill>
            </a:rPr>
            <a:t>1000</a:t>
          </a:r>
          <a:r>
            <a:rPr lang="da-DK" sz="1100" dirty="0"/>
            <a:t> 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35C51A5-E996-4A08-8556-E57E45348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607B44D-4443-4463-93DA-38C28D485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5C6DE2D-7DDA-40BC-ABB7-AD705CA58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C8C2E00-DB44-43FA-95FE-B53BB1A9F682}"/>
              </a:ext>
            </a:extLst>
          </p:cNvPr>
          <p:cNvSpPr/>
          <p:nvPr userDrawn="1"/>
        </p:nvSpPr>
        <p:spPr>
          <a:xfrm>
            <a:off x="947600" y="1886132"/>
            <a:ext cx="2916000" cy="2916000"/>
          </a:xfrm>
          <a:prstGeom prst="ellipse">
            <a:avLst/>
          </a:prstGeom>
          <a:gradFill>
            <a:gsLst>
              <a:gs pos="100000">
                <a:srgbClr val="ECF2E7"/>
              </a:gs>
              <a:gs pos="70000">
                <a:srgbClr val="ABC291"/>
              </a:gs>
              <a:gs pos="12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522F24E4-D7CB-47CF-8800-F5EEF03F168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562063" y="2625726"/>
            <a:ext cx="625475" cy="214313"/>
          </a:xfrm>
          <a:custGeom>
            <a:avLst/>
            <a:gdLst>
              <a:gd name="T0" fmla="*/ 36 w 394"/>
              <a:gd name="T1" fmla="*/ 35 h 135"/>
              <a:gd name="T2" fmla="*/ 0 w 394"/>
              <a:gd name="T3" fmla="*/ 35 h 135"/>
              <a:gd name="T4" fmla="*/ 0 w 394"/>
              <a:gd name="T5" fmla="*/ 0 h 135"/>
              <a:gd name="T6" fmla="*/ 116 w 394"/>
              <a:gd name="T7" fmla="*/ 0 h 135"/>
              <a:gd name="T8" fmla="*/ 116 w 394"/>
              <a:gd name="T9" fmla="*/ 35 h 135"/>
              <a:gd name="T10" fmla="*/ 81 w 394"/>
              <a:gd name="T11" fmla="*/ 35 h 135"/>
              <a:gd name="T12" fmla="*/ 81 w 394"/>
              <a:gd name="T13" fmla="*/ 135 h 135"/>
              <a:gd name="T14" fmla="*/ 36 w 394"/>
              <a:gd name="T15" fmla="*/ 135 h 135"/>
              <a:gd name="T16" fmla="*/ 36 w 394"/>
              <a:gd name="T17" fmla="*/ 35 h 135"/>
              <a:gd name="T18" fmla="*/ 138 w 394"/>
              <a:gd name="T19" fmla="*/ 0 h 135"/>
              <a:gd name="T20" fmla="*/ 183 w 394"/>
              <a:gd name="T21" fmla="*/ 0 h 135"/>
              <a:gd name="T22" fmla="*/ 183 w 394"/>
              <a:gd name="T23" fmla="*/ 47 h 135"/>
              <a:gd name="T24" fmla="*/ 218 w 394"/>
              <a:gd name="T25" fmla="*/ 47 h 135"/>
              <a:gd name="T26" fmla="*/ 218 w 394"/>
              <a:gd name="T27" fmla="*/ 0 h 135"/>
              <a:gd name="T28" fmla="*/ 261 w 394"/>
              <a:gd name="T29" fmla="*/ 0 h 135"/>
              <a:gd name="T30" fmla="*/ 261 w 394"/>
              <a:gd name="T31" fmla="*/ 135 h 135"/>
              <a:gd name="T32" fmla="*/ 218 w 394"/>
              <a:gd name="T33" fmla="*/ 135 h 135"/>
              <a:gd name="T34" fmla="*/ 218 w 394"/>
              <a:gd name="T35" fmla="*/ 85 h 135"/>
              <a:gd name="T36" fmla="*/ 183 w 394"/>
              <a:gd name="T37" fmla="*/ 85 h 135"/>
              <a:gd name="T38" fmla="*/ 183 w 394"/>
              <a:gd name="T39" fmla="*/ 135 h 135"/>
              <a:gd name="T40" fmla="*/ 138 w 394"/>
              <a:gd name="T41" fmla="*/ 135 h 135"/>
              <a:gd name="T42" fmla="*/ 138 w 394"/>
              <a:gd name="T43" fmla="*/ 0 h 135"/>
              <a:gd name="T44" fmla="*/ 299 w 394"/>
              <a:gd name="T45" fmla="*/ 0 h 135"/>
              <a:gd name="T46" fmla="*/ 391 w 394"/>
              <a:gd name="T47" fmla="*/ 0 h 135"/>
              <a:gd name="T48" fmla="*/ 391 w 394"/>
              <a:gd name="T49" fmla="*/ 32 h 135"/>
              <a:gd name="T50" fmla="*/ 341 w 394"/>
              <a:gd name="T51" fmla="*/ 32 h 135"/>
              <a:gd name="T52" fmla="*/ 341 w 394"/>
              <a:gd name="T53" fmla="*/ 50 h 135"/>
              <a:gd name="T54" fmla="*/ 384 w 394"/>
              <a:gd name="T55" fmla="*/ 50 h 135"/>
              <a:gd name="T56" fmla="*/ 384 w 394"/>
              <a:gd name="T57" fmla="*/ 83 h 135"/>
              <a:gd name="T58" fmla="*/ 341 w 394"/>
              <a:gd name="T59" fmla="*/ 83 h 135"/>
              <a:gd name="T60" fmla="*/ 341 w 394"/>
              <a:gd name="T61" fmla="*/ 100 h 135"/>
              <a:gd name="T62" fmla="*/ 394 w 394"/>
              <a:gd name="T63" fmla="*/ 100 h 135"/>
              <a:gd name="T64" fmla="*/ 394 w 394"/>
              <a:gd name="T65" fmla="*/ 135 h 135"/>
              <a:gd name="T66" fmla="*/ 299 w 394"/>
              <a:gd name="T67" fmla="*/ 135 h 135"/>
              <a:gd name="T68" fmla="*/ 299 w 394"/>
              <a:gd name="T69" fmla="*/ 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94" h="135">
                <a:moveTo>
                  <a:pt x="36" y="35"/>
                </a:moveTo>
                <a:lnTo>
                  <a:pt x="0" y="35"/>
                </a:lnTo>
                <a:lnTo>
                  <a:pt x="0" y="0"/>
                </a:lnTo>
                <a:lnTo>
                  <a:pt x="116" y="0"/>
                </a:lnTo>
                <a:lnTo>
                  <a:pt x="116" y="35"/>
                </a:lnTo>
                <a:lnTo>
                  <a:pt x="81" y="35"/>
                </a:lnTo>
                <a:lnTo>
                  <a:pt x="81" y="135"/>
                </a:lnTo>
                <a:lnTo>
                  <a:pt x="36" y="135"/>
                </a:lnTo>
                <a:lnTo>
                  <a:pt x="36" y="35"/>
                </a:lnTo>
                <a:close/>
                <a:moveTo>
                  <a:pt x="138" y="0"/>
                </a:moveTo>
                <a:lnTo>
                  <a:pt x="183" y="0"/>
                </a:lnTo>
                <a:lnTo>
                  <a:pt x="183" y="47"/>
                </a:lnTo>
                <a:lnTo>
                  <a:pt x="218" y="47"/>
                </a:lnTo>
                <a:lnTo>
                  <a:pt x="218" y="0"/>
                </a:lnTo>
                <a:lnTo>
                  <a:pt x="261" y="0"/>
                </a:lnTo>
                <a:lnTo>
                  <a:pt x="261" y="135"/>
                </a:lnTo>
                <a:lnTo>
                  <a:pt x="218" y="135"/>
                </a:lnTo>
                <a:lnTo>
                  <a:pt x="218" y="85"/>
                </a:lnTo>
                <a:lnTo>
                  <a:pt x="183" y="85"/>
                </a:lnTo>
                <a:lnTo>
                  <a:pt x="183" y="135"/>
                </a:lnTo>
                <a:lnTo>
                  <a:pt x="138" y="135"/>
                </a:lnTo>
                <a:lnTo>
                  <a:pt x="138" y="0"/>
                </a:lnTo>
                <a:close/>
                <a:moveTo>
                  <a:pt x="299" y="0"/>
                </a:moveTo>
                <a:lnTo>
                  <a:pt x="391" y="0"/>
                </a:lnTo>
                <a:lnTo>
                  <a:pt x="391" y="32"/>
                </a:lnTo>
                <a:lnTo>
                  <a:pt x="341" y="32"/>
                </a:lnTo>
                <a:lnTo>
                  <a:pt x="341" y="50"/>
                </a:lnTo>
                <a:lnTo>
                  <a:pt x="384" y="50"/>
                </a:lnTo>
                <a:lnTo>
                  <a:pt x="384" y="83"/>
                </a:lnTo>
                <a:lnTo>
                  <a:pt x="341" y="83"/>
                </a:lnTo>
                <a:lnTo>
                  <a:pt x="341" y="100"/>
                </a:lnTo>
                <a:lnTo>
                  <a:pt x="394" y="100"/>
                </a:lnTo>
                <a:lnTo>
                  <a:pt x="394" y="135"/>
                </a:lnTo>
                <a:lnTo>
                  <a:pt x="299" y="135"/>
                </a:lnTo>
                <a:lnTo>
                  <a:pt x="29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7015FE6A-A46B-4B65-9786-220C4521E5F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558888" y="3216276"/>
            <a:ext cx="1212850" cy="223838"/>
          </a:xfrm>
          <a:custGeom>
            <a:avLst/>
            <a:gdLst>
              <a:gd name="T0" fmla="*/ 17 w 305"/>
              <a:gd name="T1" fmla="*/ 1 h 56"/>
              <a:gd name="T2" fmla="*/ 19 w 305"/>
              <a:gd name="T3" fmla="*/ 55 h 56"/>
              <a:gd name="T4" fmla="*/ 0 w 305"/>
              <a:gd name="T5" fmla="*/ 1 h 56"/>
              <a:gd name="T6" fmla="*/ 30 w 305"/>
              <a:gd name="T7" fmla="*/ 28 h 56"/>
              <a:gd name="T8" fmla="*/ 17 w 305"/>
              <a:gd name="T9" fmla="*/ 14 h 56"/>
              <a:gd name="T10" fmla="*/ 19 w 305"/>
              <a:gd name="T11" fmla="*/ 41 h 56"/>
              <a:gd name="T12" fmla="*/ 88 w 305"/>
              <a:gd name="T13" fmla="*/ 1 h 56"/>
              <a:gd name="T14" fmla="*/ 87 w 305"/>
              <a:gd name="T15" fmla="*/ 55 h 56"/>
              <a:gd name="T16" fmla="*/ 71 w 305"/>
              <a:gd name="T17" fmla="*/ 45 h 56"/>
              <a:gd name="T18" fmla="*/ 51 w 305"/>
              <a:gd name="T19" fmla="*/ 55 h 56"/>
              <a:gd name="T20" fmla="*/ 73 w 305"/>
              <a:gd name="T21" fmla="*/ 33 h 56"/>
              <a:gd name="T22" fmla="*/ 81 w 305"/>
              <a:gd name="T23" fmla="*/ 30 h 56"/>
              <a:gd name="T24" fmla="*/ 77 w 305"/>
              <a:gd name="T25" fmla="*/ 13 h 56"/>
              <a:gd name="T26" fmla="*/ 73 w 305"/>
              <a:gd name="T27" fmla="*/ 33 h 56"/>
              <a:gd name="T28" fmla="*/ 128 w 305"/>
              <a:gd name="T29" fmla="*/ 1 h 56"/>
              <a:gd name="T30" fmla="*/ 144 w 305"/>
              <a:gd name="T31" fmla="*/ 34 h 56"/>
              <a:gd name="T32" fmla="*/ 142 w 305"/>
              <a:gd name="T33" fmla="*/ 12 h 56"/>
              <a:gd name="T34" fmla="*/ 158 w 305"/>
              <a:gd name="T35" fmla="*/ 1 h 56"/>
              <a:gd name="T36" fmla="*/ 141 w 305"/>
              <a:gd name="T37" fmla="*/ 55 h 56"/>
              <a:gd name="T38" fmla="*/ 125 w 305"/>
              <a:gd name="T39" fmla="*/ 21 h 56"/>
              <a:gd name="T40" fmla="*/ 127 w 305"/>
              <a:gd name="T41" fmla="*/ 44 h 56"/>
              <a:gd name="T42" fmla="*/ 111 w 305"/>
              <a:gd name="T43" fmla="*/ 55 h 56"/>
              <a:gd name="T44" fmla="*/ 173 w 305"/>
              <a:gd name="T45" fmla="*/ 1 h 56"/>
              <a:gd name="T46" fmla="*/ 190 w 305"/>
              <a:gd name="T47" fmla="*/ 55 h 56"/>
              <a:gd name="T48" fmla="*/ 173 w 305"/>
              <a:gd name="T49" fmla="*/ 1 h 56"/>
              <a:gd name="T50" fmla="*/ 209 w 305"/>
              <a:gd name="T51" fmla="*/ 37 h 56"/>
              <a:gd name="T52" fmla="*/ 229 w 305"/>
              <a:gd name="T53" fmla="*/ 39 h 56"/>
              <a:gd name="T54" fmla="*/ 218 w 305"/>
              <a:gd name="T55" fmla="*/ 33 h 56"/>
              <a:gd name="T56" fmla="*/ 225 w 305"/>
              <a:gd name="T57" fmla="*/ 0 h 56"/>
              <a:gd name="T58" fmla="*/ 237 w 305"/>
              <a:gd name="T59" fmla="*/ 18 h 56"/>
              <a:gd name="T60" fmla="*/ 221 w 305"/>
              <a:gd name="T61" fmla="*/ 16 h 56"/>
              <a:gd name="T62" fmla="*/ 231 w 305"/>
              <a:gd name="T63" fmla="*/ 22 h 56"/>
              <a:gd name="T64" fmla="*/ 223 w 305"/>
              <a:gd name="T65" fmla="*/ 56 h 56"/>
              <a:gd name="T66" fmla="*/ 256 w 305"/>
              <a:gd name="T67" fmla="*/ 1 h 56"/>
              <a:gd name="T68" fmla="*/ 274 w 305"/>
              <a:gd name="T69" fmla="*/ 20 h 56"/>
              <a:gd name="T70" fmla="*/ 288 w 305"/>
              <a:gd name="T71" fmla="*/ 1 h 56"/>
              <a:gd name="T72" fmla="*/ 305 w 305"/>
              <a:gd name="T73" fmla="*/ 55 h 56"/>
              <a:gd name="T74" fmla="*/ 288 w 305"/>
              <a:gd name="T75" fmla="*/ 35 h 56"/>
              <a:gd name="T76" fmla="*/ 274 w 305"/>
              <a:gd name="T77" fmla="*/ 55 h 56"/>
              <a:gd name="T78" fmla="*/ 256 w 305"/>
              <a:gd name="T79" fmla="*/ 1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05" h="56">
                <a:moveTo>
                  <a:pt x="0" y="1"/>
                </a:moveTo>
                <a:cubicBezTo>
                  <a:pt x="17" y="1"/>
                  <a:pt x="17" y="1"/>
                  <a:pt x="17" y="1"/>
                </a:cubicBezTo>
                <a:cubicBezTo>
                  <a:pt x="34" y="1"/>
                  <a:pt x="48" y="8"/>
                  <a:pt x="48" y="28"/>
                </a:cubicBezTo>
                <a:cubicBezTo>
                  <a:pt x="48" y="48"/>
                  <a:pt x="34" y="55"/>
                  <a:pt x="19" y="55"/>
                </a:cubicBezTo>
                <a:cubicBezTo>
                  <a:pt x="0" y="55"/>
                  <a:pt x="0" y="55"/>
                  <a:pt x="0" y="55"/>
                </a:cubicBezTo>
                <a:lnTo>
                  <a:pt x="0" y="1"/>
                </a:lnTo>
                <a:close/>
                <a:moveTo>
                  <a:pt x="19" y="41"/>
                </a:moveTo>
                <a:cubicBezTo>
                  <a:pt x="25" y="41"/>
                  <a:pt x="30" y="38"/>
                  <a:pt x="30" y="28"/>
                </a:cubicBezTo>
                <a:cubicBezTo>
                  <a:pt x="30" y="17"/>
                  <a:pt x="25" y="14"/>
                  <a:pt x="19" y="14"/>
                </a:cubicBezTo>
                <a:cubicBezTo>
                  <a:pt x="17" y="14"/>
                  <a:pt x="17" y="14"/>
                  <a:pt x="17" y="14"/>
                </a:cubicBezTo>
                <a:cubicBezTo>
                  <a:pt x="17" y="41"/>
                  <a:pt x="17" y="41"/>
                  <a:pt x="17" y="41"/>
                </a:cubicBezTo>
                <a:lnTo>
                  <a:pt x="19" y="41"/>
                </a:lnTo>
                <a:close/>
                <a:moveTo>
                  <a:pt x="68" y="1"/>
                </a:moveTo>
                <a:cubicBezTo>
                  <a:pt x="88" y="1"/>
                  <a:pt x="88" y="1"/>
                  <a:pt x="88" y="1"/>
                </a:cubicBezTo>
                <a:cubicBezTo>
                  <a:pt x="105" y="55"/>
                  <a:pt x="105" y="55"/>
                  <a:pt x="105" y="55"/>
                </a:cubicBezTo>
                <a:cubicBezTo>
                  <a:pt x="87" y="55"/>
                  <a:pt x="87" y="55"/>
                  <a:pt x="87" y="55"/>
                </a:cubicBezTo>
                <a:cubicBezTo>
                  <a:pt x="85" y="45"/>
                  <a:pt x="85" y="45"/>
                  <a:pt x="85" y="45"/>
                </a:cubicBezTo>
                <a:cubicBezTo>
                  <a:pt x="71" y="45"/>
                  <a:pt x="71" y="45"/>
                  <a:pt x="71" y="45"/>
                </a:cubicBezTo>
                <a:cubicBezTo>
                  <a:pt x="68" y="55"/>
                  <a:pt x="68" y="55"/>
                  <a:pt x="68" y="55"/>
                </a:cubicBezTo>
                <a:cubicBezTo>
                  <a:pt x="51" y="55"/>
                  <a:pt x="51" y="55"/>
                  <a:pt x="51" y="55"/>
                </a:cubicBezTo>
                <a:lnTo>
                  <a:pt x="68" y="1"/>
                </a:lnTo>
                <a:close/>
                <a:moveTo>
                  <a:pt x="73" y="33"/>
                </a:moveTo>
                <a:cubicBezTo>
                  <a:pt x="82" y="33"/>
                  <a:pt x="82" y="33"/>
                  <a:pt x="82" y="33"/>
                </a:cubicBezTo>
                <a:cubicBezTo>
                  <a:pt x="81" y="30"/>
                  <a:pt x="81" y="30"/>
                  <a:pt x="81" y="30"/>
                </a:cubicBezTo>
                <a:cubicBezTo>
                  <a:pt x="80" y="25"/>
                  <a:pt x="79" y="18"/>
                  <a:pt x="78" y="13"/>
                </a:cubicBezTo>
                <a:cubicBezTo>
                  <a:pt x="77" y="13"/>
                  <a:pt x="77" y="13"/>
                  <a:pt x="77" y="13"/>
                </a:cubicBezTo>
                <a:cubicBezTo>
                  <a:pt x="76" y="19"/>
                  <a:pt x="75" y="25"/>
                  <a:pt x="74" y="30"/>
                </a:cubicBezTo>
                <a:lnTo>
                  <a:pt x="73" y="33"/>
                </a:lnTo>
                <a:close/>
                <a:moveTo>
                  <a:pt x="111" y="1"/>
                </a:moveTo>
                <a:cubicBezTo>
                  <a:pt x="128" y="1"/>
                  <a:pt x="128" y="1"/>
                  <a:pt x="128" y="1"/>
                </a:cubicBezTo>
                <a:cubicBezTo>
                  <a:pt x="139" y="21"/>
                  <a:pt x="139" y="21"/>
                  <a:pt x="139" y="21"/>
                </a:cubicBezTo>
                <a:cubicBezTo>
                  <a:pt x="144" y="34"/>
                  <a:pt x="144" y="34"/>
                  <a:pt x="144" y="34"/>
                </a:cubicBezTo>
                <a:cubicBezTo>
                  <a:pt x="145" y="34"/>
                  <a:pt x="145" y="34"/>
                  <a:pt x="145" y="34"/>
                </a:cubicBezTo>
                <a:cubicBezTo>
                  <a:pt x="144" y="29"/>
                  <a:pt x="142" y="19"/>
                  <a:pt x="142" y="12"/>
                </a:cubicBezTo>
                <a:cubicBezTo>
                  <a:pt x="142" y="1"/>
                  <a:pt x="142" y="1"/>
                  <a:pt x="142" y="1"/>
                </a:cubicBezTo>
                <a:cubicBezTo>
                  <a:pt x="158" y="1"/>
                  <a:pt x="158" y="1"/>
                  <a:pt x="158" y="1"/>
                </a:cubicBezTo>
                <a:cubicBezTo>
                  <a:pt x="158" y="55"/>
                  <a:pt x="158" y="55"/>
                  <a:pt x="158" y="55"/>
                </a:cubicBezTo>
                <a:cubicBezTo>
                  <a:pt x="141" y="55"/>
                  <a:pt x="141" y="55"/>
                  <a:pt x="141" y="55"/>
                </a:cubicBezTo>
                <a:cubicBezTo>
                  <a:pt x="131" y="34"/>
                  <a:pt x="131" y="34"/>
                  <a:pt x="131" y="34"/>
                </a:cubicBezTo>
                <a:cubicBezTo>
                  <a:pt x="125" y="21"/>
                  <a:pt x="125" y="21"/>
                  <a:pt x="125" y="21"/>
                </a:cubicBezTo>
                <a:cubicBezTo>
                  <a:pt x="125" y="21"/>
                  <a:pt x="125" y="21"/>
                  <a:pt x="125" y="21"/>
                </a:cubicBezTo>
                <a:cubicBezTo>
                  <a:pt x="126" y="28"/>
                  <a:pt x="127" y="37"/>
                  <a:pt x="127" y="44"/>
                </a:cubicBezTo>
                <a:cubicBezTo>
                  <a:pt x="127" y="55"/>
                  <a:pt x="127" y="55"/>
                  <a:pt x="127" y="55"/>
                </a:cubicBezTo>
                <a:cubicBezTo>
                  <a:pt x="111" y="55"/>
                  <a:pt x="111" y="55"/>
                  <a:pt x="111" y="55"/>
                </a:cubicBezTo>
                <a:lnTo>
                  <a:pt x="111" y="1"/>
                </a:lnTo>
                <a:close/>
                <a:moveTo>
                  <a:pt x="173" y="1"/>
                </a:moveTo>
                <a:cubicBezTo>
                  <a:pt x="190" y="1"/>
                  <a:pt x="190" y="1"/>
                  <a:pt x="190" y="1"/>
                </a:cubicBezTo>
                <a:cubicBezTo>
                  <a:pt x="190" y="55"/>
                  <a:pt x="190" y="55"/>
                  <a:pt x="190" y="55"/>
                </a:cubicBezTo>
                <a:cubicBezTo>
                  <a:pt x="173" y="55"/>
                  <a:pt x="173" y="55"/>
                  <a:pt x="173" y="55"/>
                </a:cubicBezTo>
                <a:lnTo>
                  <a:pt x="173" y="1"/>
                </a:lnTo>
                <a:close/>
                <a:moveTo>
                  <a:pt x="201" y="48"/>
                </a:moveTo>
                <a:cubicBezTo>
                  <a:pt x="209" y="37"/>
                  <a:pt x="209" y="37"/>
                  <a:pt x="209" y="37"/>
                </a:cubicBezTo>
                <a:cubicBezTo>
                  <a:pt x="214" y="40"/>
                  <a:pt x="219" y="43"/>
                  <a:pt x="224" y="43"/>
                </a:cubicBezTo>
                <a:cubicBezTo>
                  <a:pt x="227" y="43"/>
                  <a:pt x="229" y="41"/>
                  <a:pt x="229" y="39"/>
                </a:cubicBezTo>
                <a:cubicBezTo>
                  <a:pt x="229" y="37"/>
                  <a:pt x="226" y="36"/>
                  <a:pt x="223" y="35"/>
                </a:cubicBezTo>
                <a:cubicBezTo>
                  <a:pt x="218" y="33"/>
                  <a:pt x="218" y="33"/>
                  <a:pt x="218" y="33"/>
                </a:cubicBezTo>
                <a:cubicBezTo>
                  <a:pt x="210" y="30"/>
                  <a:pt x="204" y="26"/>
                  <a:pt x="204" y="17"/>
                </a:cubicBezTo>
                <a:cubicBezTo>
                  <a:pt x="204" y="7"/>
                  <a:pt x="212" y="0"/>
                  <a:pt x="225" y="0"/>
                </a:cubicBezTo>
                <a:cubicBezTo>
                  <a:pt x="234" y="0"/>
                  <a:pt x="241" y="3"/>
                  <a:pt x="246" y="7"/>
                </a:cubicBezTo>
                <a:cubicBezTo>
                  <a:pt x="237" y="18"/>
                  <a:pt x="237" y="18"/>
                  <a:pt x="237" y="18"/>
                </a:cubicBezTo>
                <a:cubicBezTo>
                  <a:pt x="233" y="15"/>
                  <a:pt x="229" y="13"/>
                  <a:pt x="225" y="13"/>
                </a:cubicBezTo>
                <a:cubicBezTo>
                  <a:pt x="222" y="13"/>
                  <a:pt x="221" y="14"/>
                  <a:pt x="221" y="16"/>
                </a:cubicBezTo>
                <a:cubicBezTo>
                  <a:pt x="221" y="18"/>
                  <a:pt x="223" y="19"/>
                  <a:pt x="226" y="20"/>
                </a:cubicBezTo>
                <a:cubicBezTo>
                  <a:pt x="231" y="22"/>
                  <a:pt x="231" y="22"/>
                  <a:pt x="231" y="22"/>
                </a:cubicBezTo>
                <a:cubicBezTo>
                  <a:pt x="239" y="25"/>
                  <a:pt x="246" y="28"/>
                  <a:pt x="246" y="38"/>
                </a:cubicBezTo>
                <a:cubicBezTo>
                  <a:pt x="246" y="48"/>
                  <a:pt x="238" y="56"/>
                  <a:pt x="223" y="56"/>
                </a:cubicBezTo>
                <a:cubicBezTo>
                  <a:pt x="215" y="56"/>
                  <a:pt x="206" y="53"/>
                  <a:pt x="201" y="48"/>
                </a:cubicBezTo>
                <a:close/>
                <a:moveTo>
                  <a:pt x="256" y="1"/>
                </a:moveTo>
                <a:cubicBezTo>
                  <a:pt x="274" y="1"/>
                  <a:pt x="274" y="1"/>
                  <a:pt x="274" y="1"/>
                </a:cubicBezTo>
                <a:cubicBezTo>
                  <a:pt x="274" y="20"/>
                  <a:pt x="274" y="20"/>
                  <a:pt x="274" y="20"/>
                </a:cubicBezTo>
                <a:cubicBezTo>
                  <a:pt x="288" y="20"/>
                  <a:pt x="288" y="20"/>
                  <a:pt x="288" y="20"/>
                </a:cubicBezTo>
                <a:cubicBezTo>
                  <a:pt x="288" y="1"/>
                  <a:pt x="288" y="1"/>
                  <a:pt x="28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55"/>
                  <a:pt x="305" y="55"/>
                  <a:pt x="305" y="55"/>
                </a:cubicBezTo>
                <a:cubicBezTo>
                  <a:pt x="288" y="55"/>
                  <a:pt x="288" y="55"/>
                  <a:pt x="288" y="55"/>
                </a:cubicBezTo>
                <a:cubicBezTo>
                  <a:pt x="288" y="35"/>
                  <a:pt x="288" y="35"/>
                  <a:pt x="288" y="35"/>
                </a:cubicBezTo>
                <a:cubicBezTo>
                  <a:pt x="274" y="35"/>
                  <a:pt x="274" y="35"/>
                  <a:pt x="274" y="35"/>
                </a:cubicBezTo>
                <a:cubicBezTo>
                  <a:pt x="274" y="55"/>
                  <a:pt x="274" y="55"/>
                  <a:pt x="274" y="55"/>
                </a:cubicBezTo>
                <a:cubicBezTo>
                  <a:pt x="256" y="55"/>
                  <a:pt x="256" y="55"/>
                  <a:pt x="256" y="55"/>
                </a:cubicBezTo>
                <a:lnTo>
                  <a:pt x="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C393DEE2-BFDC-434B-A722-283F1A45FF2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582701" y="3810001"/>
            <a:ext cx="1117600" cy="223838"/>
          </a:xfrm>
          <a:custGeom>
            <a:avLst/>
            <a:gdLst>
              <a:gd name="T0" fmla="*/ 17 w 281"/>
              <a:gd name="T1" fmla="*/ 1 h 56"/>
              <a:gd name="T2" fmla="*/ 28 w 281"/>
              <a:gd name="T3" fmla="*/ 29 h 56"/>
              <a:gd name="T4" fmla="*/ 31 w 281"/>
              <a:gd name="T5" fmla="*/ 21 h 56"/>
              <a:gd name="T6" fmla="*/ 56 w 281"/>
              <a:gd name="T7" fmla="*/ 1 h 56"/>
              <a:gd name="T8" fmla="*/ 40 w 281"/>
              <a:gd name="T9" fmla="*/ 54 h 56"/>
              <a:gd name="T10" fmla="*/ 43 w 281"/>
              <a:gd name="T11" fmla="*/ 22 h 56"/>
              <a:gd name="T12" fmla="*/ 37 w 281"/>
              <a:gd name="T13" fmla="*/ 35 h 56"/>
              <a:gd name="T14" fmla="*/ 25 w 281"/>
              <a:gd name="T15" fmla="*/ 51 h 56"/>
              <a:gd name="T16" fmla="*/ 14 w 281"/>
              <a:gd name="T17" fmla="*/ 22 h 56"/>
              <a:gd name="T18" fmla="*/ 15 w 281"/>
              <a:gd name="T19" fmla="*/ 44 h 56"/>
              <a:gd name="T20" fmla="*/ 0 w 281"/>
              <a:gd name="T21" fmla="*/ 54 h 56"/>
              <a:gd name="T22" fmla="*/ 68 w 281"/>
              <a:gd name="T23" fmla="*/ 27 h 56"/>
              <a:gd name="T24" fmla="*/ 122 w 281"/>
              <a:gd name="T25" fmla="*/ 27 h 56"/>
              <a:gd name="T26" fmla="*/ 68 w 281"/>
              <a:gd name="T27" fmla="*/ 27 h 56"/>
              <a:gd name="T28" fmla="*/ 95 w 281"/>
              <a:gd name="T29" fmla="*/ 14 h 56"/>
              <a:gd name="T30" fmla="*/ 95 w 281"/>
              <a:gd name="T31" fmla="*/ 42 h 56"/>
              <a:gd name="T32" fmla="*/ 133 w 281"/>
              <a:gd name="T33" fmla="*/ 1 h 56"/>
              <a:gd name="T34" fmla="*/ 181 w 281"/>
              <a:gd name="T35" fmla="*/ 27 h 56"/>
              <a:gd name="T36" fmla="*/ 133 w 281"/>
              <a:gd name="T37" fmla="*/ 54 h 56"/>
              <a:gd name="T38" fmla="*/ 152 w 281"/>
              <a:gd name="T39" fmla="*/ 41 h 56"/>
              <a:gd name="T40" fmla="*/ 152 w 281"/>
              <a:gd name="T41" fmla="*/ 14 h 56"/>
              <a:gd name="T42" fmla="*/ 151 w 281"/>
              <a:gd name="T43" fmla="*/ 41 h 56"/>
              <a:gd name="T44" fmla="*/ 193 w 281"/>
              <a:gd name="T45" fmla="*/ 1 h 56"/>
              <a:gd name="T46" fmla="*/ 230 w 281"/>
              <a:gd name="T47" fmla="*/ 14 h 56"/>
              <a:gd name="T48" fmla="*/ 210 w 281"/>
              <a:gd name="T49" fmla="*/ 21 h 56"/>
              <a:gd name="T50" fmla="*/ 227 w 281"/>
              <a:gd name="T51" fmla="*/ 34 h 56"/>
              <a:gd name="T52" fmla="*/ 210 w 281"/>
              <a:gd name="T53" fmla="*/ 41 h 56"/>
              <a:gd name="T54" fmla="*/ 231 w 281"/>
              <a:gd name="T55" fmla="*/ 54 h 56"/>
              <a:gd name="T56" fmla="*/ 193 w 281"/>
              <a:gd name="T57" fmla="*/ 1 h 56"/>
              <a:gd name="T58" fmla="*/ 261 w 281"/>
              <a:gd name="T59" fmla="*/ 1 h 56"/>
              <a:gd name="T60" fmla="*/ 281 w 281"/>
              <a:gd name="T61" fmla="*/ 40 h 56"/>
              <a:gd name="T62" fmla="*/ 244 w 281"/>
              <a:gd name="T63" fmla="*/ 54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81" h="56">
                <a:moveTo>
                  <a:pt x="0" y="1"/>
                </a:moveTo>
                <a:cubicBezTo>
                  <a:pt x="17" y="1"/>
                  <a:pt x="17" y="1"/>
                  <a:pt x="17" y="1"/>
                </a:cubicBezTo>
                <a:cubicBezTo>
                  <a:pt x="25" y="21"/>
                  <a:pt x="25" y="21"/>
                  <a:pt x="25" y="21"/>
                </a:cubicBezTo>
                <a:cubicBezTo>
                  <a:pt x="28" y="29"/>
                  <a:pt x="28" y="29"/>
                  <a:pt x="28" y="29"/>
                </a:cubicBezTo>
                <a:cubicBezTo>
                  <a:pt x="28" y="29"/>
                  <a:pt x="28" y="29"/>
                  <a:pt x="28" y="29"/>
                </a:cubicBezTo>
                <a:cubicBezTo>
                  <a:pt x="31" y="21"/>
                  <a:pt x="31" y="21"/>
                  <a:pt x="31" y="21"/>
                </a:cubicBezTo>
                <a:cubicBezTo>
                  <a:pt x="39" y="1"/>
                  <a:pt x="39" y="1"/>
                  <a:pt x="39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54"/>
                  <a:pt x="56" y="54"/>
                  <a:pt x="56" y="54"/>
                </a:cubicBezTo>
                <a:cubicBezTo>
                  <a:pt x="40" y="54"/>
                  <a:pt x="40" y="54"/>
                  <a:pt x="40" y="54"/>
                </a:cubicBezTo>
                <a:cubicBezTo>
                  <a:pt x="40" y="44"/>
                  <a:pt x="40" y="44"/>
                  <a:pt x="40" y="44"/>
                </a:cubicBezTo>
                <a:cubicBezTo>
                  <a:pt x="40" y="38"/>
                  <a:pt x="42" y="28"/>
                  <a:pt x="43" y="22"/>
                </a:cubicBezTo>
                <a:cubicBezTo>
                  <a:pt x="42" y="22"/>
                  <a:pt x="42" y="22"/>
                  <a:pt x="42" y="22"/>
                </a:cubicBezTo>
                <a:cubicBezTo>
                  <a:pt x="37" y="35"/>
                  <a:pt x="37" y="35"/>
                  <a:pt x="37" y="35"/>
                </a:cubicBezTo>
                <a:cubicBezTo>
                  <a:pt x="30" y="51"/>
                  <a:pt x="30" y="51"/>
                  <a:pt x="30" y="51"/>
                </a:cubicBezTo>
                <a:cubicBezTo>
                  <a:pt x="25" y="51"/>
                  <a:pt x="25" y="51"/>
                  <a:pt x="25" y="51"/>
                </a:cubicBezTo>
                <a:cubicBezTo>
                  <a:pt x="19" y="35"/>
                  <a:pt x="19" y="35"/>
                  <a:pt x="19" y="35"/>
                </a:cubicBezTo>
                <a:cubicBezTo>
                  <a:pt x="14" y="22"/>
                  <a:pt x="14" y="22"/>
                  <a:pt x="14" y="22"/>
                </a:cubicBezTo>
                <a:cubicBezTo>
                  <a:pt x="13" y="22"/>
                  <a:pt x="13" y="22"/>
                  <a:pt x="13" y="22"/>
                </a:cubicBezTo>
                <a:cubicBezTo>
                  <a:pt x="14" y="28"/>
                  <a:pt x="15" y="38"/>
                  <a:pt x="15" y="44"/>
                </a:cubicBezTo>
                <a:cubicBezTo>
                  <a:pt x="15" y="54"/>
                  <a:pt x="15" y="54"/>
                  <a:pt x="15" y="54"/>
                </a:cubicBezTo>
                <a:cubicBezTo>
                  <a:pt x="0" y="54"/>
                  <a:pt x="0" y="54"/>
                  <a:pt x="0" y="54"/>
                </a:cubicBezTo>
                <a:lnTo>
                  <a:pt x="0" y="1"/>
                </a:lnTo>
                <a:close/>
                <a:moveTo>
                  <a:pt x="68" y="27"/>
                </a:moveTo>
                <a:cubicBezTo>
                  <a:pt x="68" y="10"/>
                  <a:pt x="78" y="0"/>
                  <a:pt x="95" y="0"/>
                </a:cubicBezTo>
                <a:cubicBezTo>
                  <a:pt x="111" y="0"/>
                  <a:pt x="122" y="10"/>
                  <a:pt x="122" y="27"/>
                </a:cubicBezTo>
                <a:cubicBezTo>
                  <a:pt x="122" y="45"/>
                  <a:pt x="111" y="56"/>
                  <a:pt x="95" y="56"/>
                </a:cubicBezTo>
                <a:cubicBezTo>
                  <a:pt x="78" y="56"/>
                  <a:pt x="68" y="45"/>
                  <a:pt x="68" y="27"/>
                </a:cubicBezTo>
                <a:close/>
                <a:moveTo>
                  <a:pt x="104" y="27"/>
                </a:moveTo>
                <a:cubicBezTo>
                  <a:pt x="104" y="19"/>
                  <a:pt x="100" y="14"/>
                  <a:pt x="95" y="14"/>
                </a:cubicBezTo>
                <a:cubicBezTo>
                  <a:pt x="89" y="14"/>
                  <a:pt x="85" y="19"/>
                  <a:pt x="85" y="27"/>
                </a:cubicBezTo>
                <a:cubicBezTo>
                  <a:pt x="85" y="36"/>
                  <a:pt x="89" y="42"/>
                  <a:pt x="95" y="42"/>
                </a:cubicBezTo>
                <a:cubicBezTo>
                  <a:pt x="100" y="42"/>
                  <a:pt x="104" y="36"/>
                  <a:pt x="104" y="27"/>
                </a:cubicBezTo>
                <a:close/>
                <a:moveTo>
                  <a:pt x="133" y="1"/>
                </a:moveTo>
                <a:cubicBezTo>
                  <a:pt x="151" y="1"/>
                  <a:pt x="151" y="1"/>
                  <a:pt x="151" y="1"/>
                </a:cubicBezTo>
                <a:cubicBezTo>
                  <a:pt x="168" y="1"/>
                  <a:pt x="181" y="7"/>
                  <a:pt x="181" y="27"/>
                </a:cubicBezTo>
                <a:cubicBezTo>
                  <a:pt x="181" y="48"/>
                  <a:pt x="168" y="54"/>
                  <a:pt x="152" y="54"/>
                </a:cubicBezTo>
                <a:cubicBezTo>
                  <a:pt x="133" y="54"/>
                  <a:pt x="133" y="54"/>
                  <a:pt x="133" y="54"/>
                </a:cubicBezTo>
                <a:lnTo>
                  <a:pt x="133" y="1"/>
                </a:lnTo>
                <a:close/>
                <a:moveTo>
                  <a:pt x="152" y="41"/>
                </a:moveTo>
                <a:cubicBezTo>
                  <a:pt x="159" y="41"/>
                  <a:pt x="163" y="38"/>
                  <a:pt x="163" y="27"/>
                </a:cubicBezTo>
                <a:cubicBezTo>
                  <a:pt x="163" y="17"/>
                  <a:pt x="159" y="14"/>
                  <a:pt x="152" y="14"/>
                </a:cubicBezTo>
                <a:cubicBezTo>
                  <a:pt x="151" y="14"/>
                  <a:pt x="151" y="14"/>
                  <a:pt x="151" y="14"/>
                </a:cubicBezTo>
                <a:cubicBezTo>
                  <a:pt x="151" y="41"/>
                  <a:pt x="151" y="41"/>
                  <a:pt x="151" y="41"/>
                </a:cubicBezTo>
                <a:lnTo>
                  <a:pt x="152" y="41"/>
                </a:lnTo>
                <a:close/>
                <a:moveTo>
                  <a:pt x="193" y="1"/>
                </a:moveTo>
                <a:cubicBezTo>
                  <a:pt x="230" y="1"/>
                  <a:pt x="230" y="1"/>
                  <a:pt x="230" y="1"/>
                </a:cubicBezTo>
                <a:cubicBezTo>
                  <a:pt x="230" y="14"/>
                  <a:pt x="230" y="14"/>
                  <a:pt x="230" y="14"/>
                </a:cubicBezTo>
                <a:cubicBezTo>
                  <a:pt x="210" y="14"/>
                  <a:pt x="210" y="14"/>
                  <a:pt x="210" y="14"/>
                </a:cubicBezTo>
                <a:cubicBezTo>
                  <a:pt x="210" y="21"/>
                  <a:pt x="210" y="21"/>
                  <a:pt x="210" y="21"/>
                </a:cubicBezTo>
                <a:cubicBezTo>
                  <a:pt x="227" y="21"/>
                  <a:pt x="227" y="21"/>
                  <a:pt x="227" y="21"/>
                </a:cubicBezTo>
                <a:cubicBezTo>
                  <a:pt x="227" y="34"/>
                  <a:pt x="227" y="34"/>
                  <a:pt x="227" y="34"/>
                </a:cubicBezTo>
                <a:cubicBezTo>
                  <a:pt x="210" y="34"/>
                  <a:pt x="210" y="34"/>
                  <a:pt x="210" y="34"/>
                </a:cubicBezTo>
                <a:cubicBezTo>
                  <a:pt x="210" y="41"/>
                  <a:pt x="210" y="41"/>
                  <a:pt x="210" y="41"/>
                </a:cubicBezTo>
                <a:cubicBezTo>
                  <a:pt x="231" y="41"/>
                  <a:pt x="231" y="41"/>
                  <a:pt x="231" y="41"/>
                </a:cubicBezTo>
                <a:cubicBezTo>
                  <a:pt x="231" y="54"/>
                  <a:pt x="231" y="54"/>
                  <a:pt x="231" y="54"/>
                </a:cubicBezTo>
                <a:cubicBezTo>
                  <a:pt x="193" y="54"/>
                  <a:pt x="193" y="54"/>
                  <a:pt x="193" y="54"/>
                </a:cubicBezTo>
                <a:lnTo>
                  <a:pt x="193" y="1"/>
                </a:lnTo>
                <a:close/>
                <a:moveTo>
                  <a:pt x="244" y="1"/>
                </a:moveTo>
                <a:cubicBezTo>
                  <a:pt x="261" y="1"/>
                  <a:pt x="261" y="1"/>
                  <a:pt x="261" y="1"/>
                </a:cubicBezTo>
                <a:cubicBezTo>
                  <a:pt x="261" y="40"/>
                  <a:pt x="261" y="40"/>
                  <a:pt x="261" y="40"/>
                </a:cubicBezTo>
                <a:cubicBezTo>
                  <a:pt x="281" y="40"/>
                  <a:pt x="281" y="40"/>
                  <a:pt x="281" y="40"/>
                </a:cubicBezTo>
                <a:cubicBezTo>
                  <a:pt x="281" y="54"/>
                  <a:pt x="281" y="54"/>
                  <a:pt x="281" y="54"/>
                </a:cubicBezTo>
                <a:cubicBezTo>
                  <a:pt x="244" y="54"/>
                  <a:pt x="244" y="54"/>
                  <a:pt x="244" y="54"/>
                </a:cubicBezTo>
                <a:lnTo>
                  <a:pt x="24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533F2284-0138-476C-A698-F33C309F04F6}"/>
              </a:ext>
            </a:extLst>
          </p:cNvPr>
          <p:cNvSpPr>
            <a:spLocks/>
          </p:cNvSpPr>
          <p:nvPr userDrawn="1"/>
        </p:nvSpPr>
        <p:spPr bwMode="auto">
          <a:xfrm>
            <a:off x="1463638" y="2525713"/>
            <a:ext cx="1717675" cy="1631950"/>
          </a:xfrm>
          <a:custGeom>
            <a:avLst/>
            <a:gdLst>
              <a:gd name="T0" fmla="*/ 2 w 1082"/>
              <a:gd name="T1" fmla="*/ 1026 h 1028"/>
              <a:gd name="T2" fmla="*/ 2 w 1082"/>
              <a:gd name="T3" fmla="*/ 1028 h 1028"/>
              <a:gd name="T4" fmla="*/ 1082 w 1082"/>
              <a:gd name="T5" fmla="*/ 1028 h 1028"/>
              <a:gd name="T6" fmla="*/ 1082 w 1082"/>
              <a:gd name="T7" fmla="*/ 0 h 1028"/>
              <a:gd name="T8" fmla="*/ 0 w 1082"/>
              <a:gd name="T9" fmla="*/ 0 h 1028"/>
              <a:gd name="T10" fmla="*/ 0 w 1082"/>
              <a:gd name="T11" fmla="*/ 1028 h 1028"/>
              <a:gd name="T12" fmla="*/ 2 w 1082"/>
              <a:gd name="T13" fmla="*/ 1028 h 1028"/>
              <a:gd name="T14" fmla="*/ 2 w 1082"/>
              <a:gd name="T15" fmla="*/ 1026 h 1028"/>
              <a:gd name="T16" fmla="*/ 7 w 1082"/>
              <a:gd name="T17" fmla="*/ 1026 h 1028"/>
              <a:gd name="T18" fmla="*/ 7 w 1082"/>
              <a:gd name="T19" fmla="*/ 7 h 1028"/>
              <a:gd name="T20" fmla="*/ 1075 w 1082"/>
              <a:gd name="T21" fmla="*/ 7 h 1028"/>
              <a:gd name="T22" fmla="*/ 1075 w 1082"/>
              <a:gd name="T23" fmla="*/ 1021 h 1028"/>
              <a:gd name="T24" fmla="*/ 2 w 1082"/>
              <a:gd name="T25" fmla="*/ 1021 h 1028"/>
              <a:gd name="T26" fmla="*/ 2 w 1082"/>
              <a:gd name="T27" fmla="*/ 1026 h 1028"/>
              <a:gd name="T28" fmla="*/ 7 w 1082"/>
              <a:gd name="T29" fmla="*/ 1026 h 1028"/>
              <a:gd name="T30" fmla="*/ 2 w 1082"/>
              <a:gd name="T31" fmla="*/ 1026 h 10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82" h="1028">
                <a:moveTo>
                  <a:pt x="2" y="1026"/>
                </a:moveTo>
                <a:lnTo>
                  <a:pt x="2" y="1028"/>
                </a:lnTo>
                <a:lnTo>
                  <a:pt x="1082" y="1028"/>
                </a:lnTo>
                <a:lnTo>
                  <a:pt x="1082" y="0"/>
                </a:lnTo>
                <a:lnTo>
                  <a:pt x="0" y="0"/>
                </a:lnTo>
                <a:lnTo>
                  <a:pt x="0" y="1028"/>
                </a:lnTo>
                <a:lnTo>
                  <a:pt x="2" y="1028"/>
                </a:lnTo>
                <a:lnTo>
                  <a:pt x="2" y="1026"/>
                </a:lnTo>
                <a:lnTo>
                  <a:pt x="7" y="1026"/>
                </a:lnTo>
                <a:lnTo>
                  <a:pt x="7" y="7"/>
                </a:lnTo>
                <a:lnTo>
                  <a:pt x="1075" y="7"/>
                </a:lnTo>
                <a:lnTo>
                  <a:pt x="1075" y="1021"/>
                </a:lnTo>
                <a:lnTo>
                  <a:pt x="2" y="1021"/>
                </a:lnTo>
                <a:lnTo>
                  <a:pt x="2" y="1026"/>
                </a:lnTo>
                <a:lnTo>
                  <a:pt x="7" y="1026"/>
                </a:lnTo>
                <a:lnTo>
                  <a:pt x="2" y="102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B81BF354-C031-4254-87CA-C99F37E4C57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310567" y="3161778"/>
            <a:ext cx="5274000" cy="392113"/>
          </a:xfrm>
          <a:custGeom>
            <a:avLst/>
            <a:gdLst>
              <a:gd name="T0" fmla="*/ 0 w 1334"/>
              <a:gd name="T1" fmla="*/ 2 h 98"/>
              <a:gd name="T2" fmla="*/ 55 w 1334"/>
              <a:gd name="T3" fmla="*/ 27 h 98"/>
              <a:gd name="T4" fmla="*/ 25 w 1334"/>
              <a:gd name="T5" fmla="*/ 27 h 98"/>
              <a:gd name="T6" fmla="*/ 128 w 1334"/>
              <a:gd name="T7" fmla="*/ 35 h 98"/>
              <a:gd name="T8" fmla="*/ 184 w 1334"/>
              <a:gd name="T9" fmla="*/ 2 h 98"/>
              <a:gd name="T10" fmla="*/ 153 w 1334"/>
              <a:gd name="T11" fmla="*/ 61 h 98"/>
              <a:gd name="T12" fmla="*/ 97 w 1334"/>
              <a:gd name="T13" fmla="*/ 96 h 98"/>
              <a:gd name="T14" fmla="*/ 276 w 1334"/>
              <a:gd name="T15" fmla="*/ 2 h 98"/>
              <a:gd name="T16" fmla="*/ 240 w 1334"/>
              <a:gd name="T17" fmla="*/ 38 h 98"/>
              <a:gd name="T18" fmla="*/ 240 w 1334"/>
              <a:gd name="T19" fmla="*/ 60 h 98"/>
              <a:gd name="T20" fmla="*/ 277 w 1334"/>
              <a:gd name="T21" fmla="*/ 96 h 98"/>
              <a:gd name="T22" fmla="*/ 330 w 1334"/>
              <a:gd name="T23" fmla="*/ 49 h 98"/>
              <a:gd name="T24" fmla="*/ 378 w 1334"/>
              <a:gd name="T25" fmla="*/ 98 h 98"/>
              <a:gd name="T26" fmla="*/ 378 w 1334"/>
              <a:gd name="T27" fmla="*/ 25 h 98"/>
              <a:gd name="T28" fmla="*/ 395 w 1334"/>
              <a:gd name="T29" fmla="*/ 49 h 98"/>
              <a:gd name="T30" fmla="*/ 527 w 1334"/>
              <a:gd name="T31" fmla="*/ 34 h 98"/>
              <a:gd name="T32" fmla="*/ 501 w 1334"/>
              <a:gd name="T33" fmla="*/ 96 h 98"/>
              <a:gd name="T34" fmla="*/ 477 w 1334"/>
              <a:gd name="T35" fmla="*/ 96 h 98"/>
              <a:gd name="T36" fmla="*/ 484 w 1334"/>
              <a:gd name="T37" fmla="*/ 47 h 98"/>
              <a:gd name="T38" fmla="*/ 477 w 1334"/>
              <a:gd name="T39" fmla="*/ 26 h 98"/>
              <a:gd name="T40" fmla="*/ 544 w 1334"/>
              <a:gd name="T41" fmla="*/ 50 h 98"/>
              <a:gd name="T42" fmla="*/ 612 w 1334"/>
              <a:gd name="T43" fmla="*/ 31 h 98"/>
              <a:gd name="T44" fmla="*/ 597 w 1334"/>
              <a:gd name="T45" fmla="*/ 74 h 98"/>
              <a:gd name="T46" fmla="*/ 591 w 1334"/>
              <a:gd name="T47" fmla="*/ 61 h 98"/>
              <a:gd name="T48" fmla="*/ 631 w 1334"/>
              <a:gd name="T49" fmla="*/ 87 h 98"/>
              <a:gd name="T50" fmla="*/ 668 w 1334"/>
              <a:gd name="T51" fmla="*/ 2 h 98"/>
              <a:gd name="T52" fmla="*/ 702 w 1334"/>
              <a:gd name="T53" fmla="*/ 96 h 98"/>
              <a:gd name="T54" fmla="*/ 669 w 1334"/>
              <a:gd name="T55" fmla="*/ 96 h 98"/>
              <a:gd name="T56" fmla="*/ 678 w 1334"/>
              <a:gd name="T57" fmla="*/ 58 h 98"/>
              <a:gd name="T58" fmla="*/ 686 w 1334"/>
              <a:gd name="T59" fmla="*/ 24 h 98"/>
              <a:gd name="T60" fmla="*/ 678 w 1334"/>
              <a:gd name="T61" fmla="*/ 58 h 98"/>
              <a:gd name="T62" fmla="*/ 793 w 1334"/>
              <a:gd name="T63" fmla="*/ 37 h 98"/>
              <a:gd name="T64" fmla="*/ 800 w 1334"/>
              <a:gd name="T65" fmla="*/ 21 h 98"/>
              <a:gd name="T66" fmla="*/ 828 w 1334"/>
              <a:gd name="T67" fmla="*/ 96 h 98"/>
              <a:gd name="T68" fmla="*/ 769 w 1334"/>
              <a:gd name="T69" fmla="*/ 37 h 98"/>
              <a:gd name="T70" fmla="*/ 773 w 1334"/>
              <a:gd name="T71" fmla="*/ 96 h 98"/>
              <a:gd name="T72" fmla="*/ 854 w 1334"/>
              <a:gd name="T73" fmla="*/ 2 h 98"/>
              <a:gd name="T74" fmla="*/ 854 w 1334"/>
              <a:gd name="T75" fmla="*/ 96 h 98"/>
              <a:gd name="T76" fmla="*/ 955 w 1334"/>
              <a:gd name="T77" fmla="*/ 0 h 98"/>
              <a:gd name="T78" fmla="*/ 955 w 1334"/>
              <a:gd name="T79" fmla="*/ 25 h 98"/>
              <a:gd name="T80" fmla="*/ 971 w 1334"/>
              <a:gd name="T81" fmla="*/ 67 h 98"/>
              <a:gd name="T82" fmla="*/ 905 w 1334"/>
              <a:gd name="T83" fmla="*/ 50 h 98"/>
              <a:gd name="T84" fmla="*/ 1062 w 1334"/>
              <a:gd name="T85" fmla="*/ 40 h 98"/>
              <a:gd name="T86" fmla="*/ 1071 w 1334"/>
              <a:gd name="T87" fmla="*/ 40 h 98"/>
              <a:gd name="T88" fmla="*/ 1112 w 1334"/>
              <a:gd name="T89" fmla="*/ 40 h 98"/>
              <a:gd name="T90" fmla="*/ 1122 w 1334"/>
              <a:gd name="T91" fmla="*/ 40 h 98"/>
              <a:gd name="T92" fmla="*/ 1138 w 1334"/>
              <a:gd name="T93" fmla="*/ 96 h 98"/>
              <a:gd name="T94" fmla="*/ 1091 w 1334"/>
              <a:gd name="T95" fmla="*/ 43 h 98"/>
              <a:gd name="T96" fmla="*/ 1081 w 1334"/>
              <a:gd name="T97" fmla="*/ 96 h 98"/>
              <a:gd name="T98" fmla="*/ 1183 w 1334"/>
              <a:gd name="T99" fmla="*/ 2 h 98"/>
              <a:gd name="T100" fmla="*/ 1217 w 1334"/>
              <a:gd name="T101" fmla="*/ 96 h 98"/>
              <a:gd name="T102" fmla="*/ 1185 w 1334"/>
              <a:gd name="T103" fmla="*/ 96 h 98"/>
              <a:gd name="T104" fmla="*/ 1194 w 1334"/>
              <a:gd name="T105" fmla="*/ 58 h 98"/>
              <a:gd name="T106" fmla="*/ 1201 w 1334"/>
              <a:gd name="T107" fmla="*/ 24 h 98"/>
              <a:gd name="T108" fmla="*/ 1194 w 1334"/>
              <a:gd name="T109" fmla="*/ 58 h 98"/>
              <a:gd name="T110" fmla="*/ 1276 w 1334"/>
              <a:gd name="T111" fmla="*/ 2 h 98"/>
              <a:gd name="T112" fmla="*/ 1289 w 1334"/>
              <a:gd name="T113" fmla="*/ 40 h 98"/>
              <a:gd name="T114" fmla="*/ 1334 w 1334"/>
              <a:gd name="T115" fmla="*/ 2 h 98"/>
              <a:gd name="T116" fmla="*/ 1274 w 1334"/>
              <a:gd name="T117" fmla="*/ 96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334" h="98">
                <a:moveTo>
                  <a:pt x="25" y="27"/>
                </a:moveTo>
                <a:cubicBezTo>
                  <a:pt x="0" y="27"/>
                  <a:pt x="0" y="27"/>
                  <a:pt x="0" y="27"/>
                </a:cubicBezTo>
                <a:cubicBezTo>
                  <a:pt x="0" y="2"/>
                  <a:pt x="0" y="2"/>
                  <a:pt x="0" y="2"/>
                </a:cubicBezTo>
                <a:cubicBezTo>
                  <a:pt x="80" y="2"/>
                  <a:pt x="80" y="2"/>
                  <a:pt x="80" y="2"/>
                </a:cubicBezTo>
                <a:cubicBezTo>
                  <a:pt x="80" y="27"/>
                  <a:pt x="80" y="27"/>
                  <a:pt x="80" y="27"/>
                </a:cubicBezTo>
                <a:cubicBezTo>
                  <a:pt x="55" y="27"/>
                  <a:pt x="55" y="27"/>
                  <a:pt x="55" y="27"/>
                </a:cubicBezTo>
                <a:cubicBezTo>
                  <a:pt x="55" y="96"/>
                  <a:pt x="55" y="96"/>
                  <a:pt x="55" y="96"/>
                </a:cubicBezTo>
                <a:cubicBezTo>
                  <a:pt x="25" y="96"/>
                  <a:pt x="25" y="96"/>
                  <a:pt x="25" y="96"/>
                </a:cubicBezTo>
                <a:lnTo>
                  <a:pt x="25" y="27"/>
                </a:lnTo>
                <a:close/>
                <a:moveTo>
                  <a:pt x="97" y="2"/>
                </a:moveTo>
                <a:cubicBezTo>
                  <a:pt x="128" y="2"/>
                  <a:pt x="128" y="2"/>
                  <a:pt x="128" y="2"/>
                </a:cubicBezTo>
                <a:cubicBezTo>
                  <a:pt x="128" y="35"/>
                  <a:pt x="128" y="35"/>
                  <a:pt x="128" y="35"/>
                </a:cubicBezTo>
                <a:cubicBezTo>
                  <a:pt x="153" y="35"/>
                  <a:pt x="153" y="35"/>
                  <a:pt x="153" y="35"/>
                </a:cubicBezTo>
                <a:cubicBezTo>
                  <a:pt x="153" y="2"/>
                  <a:pt x="153" y="2"/>
                  <a:pt x="153" y="2"/>
                </a:cubicBezTo>
                <a:cubicBezTo>
                  <a:pt x="184" y="2"/>
                  <a:pt x="184" y="2"/>
                  <a:pt x="184" y="2"/>
                </a:cubicBezTo>
                <a:cubicBezTo>
                  <a:pt x="184" y="96"/>
                  <a:pt x="184" y="96"/>
                  <a:pt x="184" y="96"/>
                </a:cubicBezTo>
                <a:cubicBezTo>
                  <a:pt x="153" y="96"/>
                  <a:pt x="153" y="96"/>
                  <a:pt x="153" y="96"/>
                </a:cubicBezTo>
                <a:cubicBezTo>
                  <a:pt x="153" y="61"/>
                  <a:pt x="153" y="61"/>
                  <a:pt x="153" y="61"/>
                </a:cubicBezTo>
                <a:cubicBezTo>
                  <a:pt x="128" y="61"/>
                  <a:pt x="128" y="61"/>
                  <a:pt x="128" y="61"/>
                </a:cubicBezTo>
                <a:cubicBezTo>
                  <a:pt x="128" y="96"/>
                  <a:pt x="128" y="96"/>
                  <a:pt x="128" y="96"/>
                </a:cubicBezTo>
                <a:cubicBezTo>
                  <a:pt x="97" y="96"/>
                  <a:pt x="97" y="96"/>
                  <a:pt x="97" y="96"/>
                </a:cubicBezTo>
                <a:lnTo>
                  <a:pt x="97" y="2"/>
                </a:lnTo>
                <a:close/>
                <a:moveTo>
                  <a:pt x="209" y="2"/>
                </a:moveTo>
                <a:cubicBezTo>
                  <a:pt x="276" y="2"/>
                  <a:pt x="276" y="2"/>
                  <a:pt x="276" y="2"/>
                </a:cubicBezTo>
                <a:cubicBezTo>
                  <a:pt x="276" y="25"/>
                  <a:pt x="276" y="25"/>
                  <a:pt x="276" y="25"/>
                </a:cubicBezTo>
                <a:cubicBezTo>
                  <a:pt x="240" y="25"/>
                  <a:pt x="240" y="25"/>
                  <a:pt x="240" y="25"/>
                </a:cubicBezTo>
                <a:cubicBezTo>
                  <a:pt x="240" y="38"/>
                  <a:pt x="240" y="38"/>
                  <a:pt x="240" y="38"/>
                </a:cubicBezTo>
                <a:cubicBezTo>
                  <a:pt x="271" y="38"/>
                  <a:pt x="271" y="38"/>
                  <a:pt x="271" y="38"/>
                </a:cubicBezTo>
                <a:cubicBezTo>
                  <a:pt x="271" y="60"/>
                  <a:pt x="271" y="60"/>
                  <a:pt x="271" y="60"/>
                </a:cubicBezTo>
                <a:cubicBezTo>
                  <a:pt x="240" y="60"/>
                  <a:pt x="240" y="60"/>
                  <a:pt x="240" y="60"/>
                </a:cubicBezTo>
                <a:cubicBezTo>
                  <a:pt x="240" y="73"/>
                  <a:pt x="240" y="73"/>
                  <a:pt x="240" y="73"/>
                </a:cubicBezTo>
                <a:cubicBezTo>
                  <a:pt x="277" y="73"/>
                  <a:pt x="277" y="73"/>
                  <a:pt x="277" y="73"/>
                </a:cubicBezTo>
                <a:cubicBezTo>
                  <a:pt x="277" y="96"/>
                  <a:pt x="277" y="96"/>
                  <a:pt x="277" y="96"/>
                </a:cubicBezTo>
                <a:cubicBezTo>
                  <a:pt x="209" y="96"/>
                  <a:pt x="209" y="96"/>
                  <a:pt x="209" y="96"/>
                </a:cubicBezTo>
                <a:lnTo>
                  <a:pt x="209" y="2"/>
                </a:lnTo>
                <a:close/>
                <a:moveTo>
                  <a:pt x="330" y="49"/>
                </a:moveTo>
                <a:cubicBezTo>
                  <a:pt x="330" y="17"/>
                  <a:pt x="350" y="0"/>
                  <a:pt x="378" y="0"/>
                </a:cubicBezTo>
                <a:cubicBezTo>
                  <a:pt x="406" y="0"/>
                  <a:pt x="426" y="17"/>
                  <a:pt x="426" y="49"/>
                </a:cubicBezTo>
                <a:cubicBezTo>
                  <a:pt x="426" y="80"/>
                  <a:pt x="406" y="98"/>
                  <a:pt x="378" y="98"/>
                </a:cubicBezTo>
                <a:cubicBezTo>
                  <a:pt x="350" y="98"/>
                  <a:pt x="330" y="80"/>
                  <a:pt x="330" y="49"/>
                </a:cubicBezTo>
                <a:close/>
                <a:moveTo>
                  <a:pt x="395" y="49"/>
                </a:moveTo>
                <a:cubicBezTo>
                  <a:pt x="395" y="33"/>
                  <a:pt x="389" y="25"/>
                  <a:pt x="378" y="25"/>
                </a:cubicBezTo>
                <a:cubicBezTo>
                  <a:pt x="368" y="25"/>
                  <a:pt x="362" y="33"/>
                  <a:pt x="362" y="49"/>
                </a:cubicBezTo>
                <a:cubicBezTo>
                  <a:pt x="362" y="64"/>
                  <a:pt x="368" y="74"/>
                  <a:pt x="378" y="74"/>
                </a:cubicBezTo>
                <a:cubicBezTo>
                  <a:pt x="389" y="74"/>
                  <a:pt x="395" y="64"/>
                  <a:pt x="395" y="49"/>
                </a:cubicBezTo>
                <a:close/>
                <a:moveTo>
                  <a:pt x="446" y="2"/>
                </a:moveTo>
                <a:cubicBezTo>
                  <a:pt x="486" y="2"/>
                  <a:pt x="486" y="2"/>
                  <a:pt x="486" y="2"/>
                </a:cubicBezTo>
                <a:cubicBezTo>
                  <a:pt x="508" y="2"/>
                  <a:pt x="527" y="9"/>
                  <a:pt x="527" y="34"/>
                </a:cubicBezTo>
                <a:cubicBezTo>
                  <a:pt x="527" y="46"/>
                  <a:pt x="521" y="55"/>
                  <a:pt x="512" y="61"/>
                </a:cubicBezTo>
                <a:cubicBezTo>
                  <a:pt x="533" y="96"/>
                  <a:pt x="533" y="96"/>
                  <a:pt x="533" y="96"/>
                </a:cubicBezTo>
                <a:cubicBezTo>
                  <a:pt x="501" y="96"/>
                  <a:pt x="501" y="96"/>
                  <a:pt x="501" y="96"/>
                </a:cubicBezTo>
                <a:cubicBezTo>
                  <a:pt x="486" y="68"/>
                  <a:pt x="486" y="68"/>
                  <a:pt x="486" y="68"/>
                </a:cubicBezTo>
                <a:cubicBezTo>
                  <a:pt x="477" y="68"/>
                  <a:pt x="477" y="68"/>
                  <a:pt x="477" y="68"/>
                </a:cubicBezTo>
                <a:cubicBezTo>
                  <a:pt x="477" y="96"/>
                  <a:pt x="477" y="96"/>
                  <a:pt x="477" y="96"/>
                </a:cubicBezTo>
                <a:cubicBezTo>
                  <a:pt x="446" y="96"/>
                  <a:pt x="446" y="96"/>
                  <a:pt x="446" y="96"/>
                </a:cubicBezTo>
                <a:lnTo>
                  <a:pt x="446" y="2"/>
                </a:lnTo>
                <a:close/>
                <a:moveTo>
                  <a:pt x="484" y="47"/>
                </a:moveTo>
                <a:cubicBezTo>
                  <a:pt x="494" y="47"/>
                  <a:pt x="498" y="42"/>
                  <a:pt x="498" y="36"/>
                </a:cubicBezTo>
                <a:cubicBezTo>
                  <a:pt x="498" y="28"/>
                  <a:pt x="493" y="26"/>
                  <a:pt x="484" y="26"/>
                </a:cubicBezTo>
                <a:cubicBezTo>
                  <a:pt x="477" y="26"/>
                  <a:pt x="477" y="26"/>
                  <a:pt x="477" y="26"/>
                </a:cubicBezTo>
                <a:cubicBezTo>
                  <a:pt x="477" y="47"/>
                  <a:pt x="477" y="47"/>
                  <a:pt x="477" y="47"/>
                </a:cubicBezTo>
                <a:lnTo>
                  <a:pt x="484" y="47"/>
                </a:lnTo>
                <a:close/>
                <a:moveTo>
                  <a:pt x="544" y="50"/>
                </a:moveTo>
                <a:cubicBezTo>
                  <a:pt x="544" y="18"/>
                  <a:pt x="568" y="0"/>
                  <a:pt x="596" y="0"/>
                </a:cubicBezTo>
                <a:cubicBezTo>
                  <a:pt x="610" y="0"/>
                  <a:pt x="621" y="6"/>
                  <a:pt x="628" y="13"/>
                </a:cubicBezTo>
                <a:cubicBezTo>
                  <a:pt x="612" y="31"/>
                  <a:pt x="612" y="31"/>
                  <a:pt x="612" y="31"/>
                </a:cubicBezTo>
                <a:cubicBezTo>
                  <a:pt x="607" y="26"/>
                  <a:pt x="603" y="24"/>
                  <a:pt x="596" y="24"/>
                </a:cubicBezTo>
                <a:cubicBezTo>
                  <a:pt x="584" y="24"/>
                  <a:pt x="575" y="33"/>
                  <a:pt x="575" y="50"/>
                </a:cubicBezTo>
                <a:cubicBezTo>
                  <a:pt x="575" y="65"/>
                  <a:pt x="581" y="74"/>
                  <a:pt x="597" y="74"/>
                </a:cubicBezTo>
                <a:cubicBezTo>
                  <a:pt x="600" y="74"/>
                  <a:pt x="602" y="74"/>
                  <a:pt x="604" y="73"/>
                </a:cubicBezTo>
                <a:cubicBezTo>
                  <a:pt x="604" y="61"/>
                  <a:pt x="604" y="61"/>
                  <a:pt x="604" y="61"/>
                </a:cubicBezTo>
                <a:cubicBezTo>
                  <a:pt x="591" y="61"/>
                  <a:pt x="591" y="61"/>
                  <a:pt x="591" y="61"/>
                </a:cubicBezTo>
                <a:cubicBezTo>
                  <a:pt x="591" y="40"/>
                  <a:pt x="591" y="40"/>
                  <a:pt x="591" y="40"/>
                </a:cubicBezTo>
                <a:cubicBezTo>
                  <a:pt x="631" y="40"/>
                  <a:pt x="631" y="40"/>
                  <a:pt x="631" y="40"/>
                </a:cubicBezTo>
                <a:cubicBezTo>
                  <a:pt x="631" y="87"/>
                  <a:pt x="631" y="87"/>
                  <a:pt x="631" y="87"/>
                </a:cubicBezTo>
                <a:cubicBezTo>
                  <a:pt x="623" y="93"/>
                  <a:pt x="609" y="98"/>
                  <a:pt x="595" y="98"/>
                </a:cubicBezTo>
                <a:cubicBezTo>
                  <a:pt x="567" y="98"/>
                  <a:pt x="544" y="83"/>
                  <a:pt x="544" y="50"/>
                </a:cubicBezTo>
                <a:close/>
                <a:moveTo>
                  <a:pt x="668" y="2"/>
                </a:moveTo>
                <a:cubicBezTo>
                  <a:pt x="704" y="2"/>
                  <a:pt x="704" y="2"/>
                  <a:pt x="704" y="2"/>
                </a:cubicBezTo>
                <a:cubicBezTo>
                  <a:pt x="734" y="96"/>
                  <a:pt x="734" y="96"/>
                  <a:pt x="734" y="96"/>
                </a:cubicBezTo>
                <a:cubicBezTo>
                  <a:pt x="702" y="96"/>
                  <a:pt x="702" y="96"/>
                  <a:pt x="702" y="96"/>
                </a:cubicBezTo>
                <a:cubicBezTo>
                  <a:pt x="698" y="80"/>
                  <a:pt x="698" y="80"/>
                  <a:pt x="698" y="80"/>
                </a:cubicBezTo>
                <a:cubicBezTo>
                  <a:pt x="673" y="80"/>
                  <a:pt x="673" y="80"/>
                  <a:pt x="673" y="80"/>
                </a:cubicBezTo>
                <a:cubicBezTo>
                  <a:pt x="669" y="96"/>
                  <a:pt x="669" y="96"/>
                  <a:pt x="669" y="96"/>
                </a:cubicBezTo>
                <a:cubicBezTo>
                  <a:pt x="638" y="96"/>
                  <a:pt x="638" y="96"/>
                  <a:pt x="638" y="96"/>
                </a:cubicBezTo>
                <a:lnTo>
                  <a:pt x="668" y="2"/>
                </a:lnTo>
                <a:close/>
                <a:moveTo>
                  <a:pt x="678" y="58"/>
                </a:moveTo>
                <a:cubicBezTo>
                  <a:pt x="693" y="58"/>
                  <a:pt x="693" y="58"/>
                  <a:pt x="693" y="58"/>
                </a:cubicBezTo>
                <a:cubicBezTo>
                  <a:pt x="692" y="53"/>
                  <a:pt x="692" y="53"/>
                  <a:pt x="692" y="53"/>
                </a:cubicBezTo>
                <a:cubicBezTo>
                  <a:pt x="690" y="44"/>
                  <a:pt x="688" y="33"/>
                  <a:pt x="686" y="24"/>
                </a:cubicBezTo>
                <a:cubicBezTo>
                  <a:pt x="685" y="24"/>
                  <a:pt x="685" y="24"/>
                  <a:pt x="685" y="24"/>
                </a:cubicBezTo>
                <a:cubicBezTo>
                  <a:pt x="683" y="33"/>
                  <a:pt x="681" y="44"/>
                  <a:pt x="679" y="53"/>
                </a:cubicBezTo>
                <a:lnTo>
                  <a:pt x="678" y="58"/>
                </a:lnTo>
                <a:close/>
                <a:moveTo>
                  <a:pt x="745" y="2"/>
                </a:moveTo>
                <a:cubicBezTo>
                  <a:pt x="775" y="2"/>
                  <a:pt x="775" y="2"/>
                  <a:pt x="775" y="2"/>
                </a:cubicBezTo>
                <a:cubicBezTo>
                  <a:pt x="793" y="37"/>
                  <a:pt x="793" y="37"/>
                  <a:pt x="793" y="37"/>
                </a:cubicBezTo>
                <a:cubicBezTo>
                  <a:pt x="803" y="61"/>
                  <a:pt x="803" y="61"/>
                  <a:pt x="803" y="61"/>
                </a:cubicBezTo>
                <a:cubicBezTo>
                  <a:pt x="804" y="61"/>
                  <a:pt x="804" y="61"/>
                  <a:pt x="804" y="61"/>
                </a:cubicBezTo>
                <a:cubicBezTo>
                  <a:pt x="802" y="50"/>
                  <a:pt x="800" y="33"/>
                  <a:pt x="800" y="21"/>
                </a:cubicBezTo>
                <a:cubicBezTo>
                  <a:pt x="800" y="2"/>
                  <a:pt x="800" y="2"/>
                  <a:pt x="800" y="2"/>
                </a:cubicBezTo>
                <a:cubicBezTo>
                  <a:pt x="828" y="2"/>
                  <a:pt x="828" y="2"/>
                  <a:pt x="828" y="2"/>
                </a:cubicBezTo>
                <a:cubicBezTo>
                  <a:pt x="828" y="96"/>
                  <a:pt x="828" y="96"/>
                  <a:pt x="828" y="96"/>
                </a:cubicBezTo>
                <a:cubicBezTo>
                  <a:pt x="798" y="96"/>
                  <a:pt x="798" y="96"/>
                  <a:pt x="798" y="96"/>
                </a:cubicBezTo>
                <a:cubicBezTo>
                  <a:pt x="780" y="60"/>
                  <a:pt x="780" y="60"/>
                  <a:pt x="780" y="60"/>
                </a:cubicBezTo>
                <a:cubicBezTo>
                  <a:pt x="769" y="37"/>
                  <a:pt x="769" y="37"/>
                  <a:pt x="769" y="37"/>
                </a:cubicBezTo>
                <a:cubicBezTo>
                  <a:pt x="769" y="37"/>
                  <a:pt x="769" y="37"/>
                  <a:pt x="769" y="37"/>
                </a:cubicBezTo>
                <a:cubicBezTo>
                  <a:pt x="770" y="49"/>
                  <a:pt x="773" y="65"/>
                  <a:pt x="773" y="77"/>
                </a:cubicBezTo>
                <a:cubicBezTo>
                  <a:pt x="773" y="96"/>
                  <a:pt x="773" y="96"/>
                  <a:pt x="773" y="96"/>
                </a:cubicBezTo>
                <a:cubicBezTo>
                  <a:pt x="745" y="96"/>
                  <a:pt x="745" y="96"/>
                  <a:pt x="745" y="96"/>
                </a:cubicBezTo>
                <a:lnTo>
                  <a:pt x="745" y="2"/>
                </a:lnTo>
                <a:close/>
                <a:moveTo>
                  <a:pt x="854" y="2"/>
                </a:moveTo>
                <a:cubicBezTo>
                  <a:pt x="884" y="2"/>
                  <a:pt x="884" y="2"/>
                  <a:pt x="884" y="2"/>
                </a:cubicBezTo>
                <a:cubicBezTo>
                  <a:pt x="884" y="96"/>
                  <a:pt x="884" y="96"/>
                  <a:pt x="884" y="96"/>
                </a:cubicBezTo>
                <a:cubicBezTo>
                  <a:pt x="854" y="96"/>
                  <a:pt x="854" y="96"/>
                  <a:pt x="854" y="96"/>
                </a:cubicBezTo>
                <a:lnTo>
                  <a:pt x="854" y="2"/>
                </a:lnTo>
                <a:close/>
                <a:moveTo>
                  <a:pt x="905" y="50"/>
                </a:moveTo>
                <a:cubicBezTo>
                  <a:pt x="905" y="18"/>
                  <a:pt x="929" y="0"/>
                  <a:pt x="955" y="0"/>
                </a:cubicBezTo>
                <a:cubicBezTo>
                  <a:pt x="968" y="0"/>
                  <a:pt x="979" y="5"/>
                  <a:pt x="987" y="12"/>
                </a:cubicBezTo>
                <a:cubicBezTo>
                  <a:pt x="970" y="31"/>
                  <a:pt x="970" y="31"/>
                  <a:pt x="970" y="31"/>
                </a:cubicBezTo>
                <a:cubicBezTo>
                  <a:pt x="965" y="26"/>
                  <a:pt x="961" y="25"/>
                  <a:pt x="955" y="25"/>
                </a:cubicBezTo>
                <a:cubicBezTo>
                  <a:pt x="945" y="25"/>
                  <a:pt x="936" y="33"/>
                  <a:pt x="936" y="49"/>
                </a:cubicBezTo>
                <a:cubicBezTo>
                  <a:pt x="936" y="65"/>
                  <a:pt x="943" y="74"/>
                  <a:pt x="955" y="74"/>
                </a:cubicBezTo>
                <a:cubicBezTo>
                  <a:pt x="962" y="74"/>
                  <a:pt x="967" y="70"/>
                  <a:pt x="971" y="67"/>
                </a:cubicBezTo>
                <a:cubicBezTo>
                  <a:pt x="987" y="85"/>
                  <a:pt x="987" y="85"/>
                  <a:pt x="987" y="85"/>
                </a:cubicBezTo>
                <a:cubicBezTo>
                  <a:pt x="979" y="94"/>
                  <a:pt x="966" y="98"/>
                  <a:pt x="953" y="98"/>
                </a:cubicBezTo>
                <a:cubicBezTo>
                  <a:pt x="928" y="98"/>
                  <a:pt x="905" y="83"/>
                  <a:pt x="905" y="50"/>
                </a:cubicBezTo>
                <a:close/>
                <a:moveTo>
                  <a:pt x="1028" y="2"/>
                </a:moveTo>
                <a:cubicBezTo>
                  <a:pt x="1058" y="2"/>
                  <a:pt x="1058" y="2"/>
                  <a:pt x="1058" y="2"/>
                </a:cubicBezTo>
                <a:cubicBezTo>
                  <a:pt x="1062" y="40"/>
                  <a:pt x="1062" y="40"/>
                  <a:pt x="1062" y="40"/>
                </a:cubicBezTo>
                <a:cubicBezTo>
                  <a:pt x="1063" y="50"/>
                  <a:pt x="1064" y="60"/>
                  <a:pt x="1065" y="69"/>
                </a:cubicBezTo>
                <a:cubicBezTo>
                  <a:pt x="1066" y="69"/>
                  <a:pt x="1066" y="69"/>
                  <a:pt x="1066" y="69"/>
                </a:cubicBezTo>
                <a:cubicBezTo>
                  <a:pt x="1068" y="60"/>
                  <a:pt x="1070" y="50"/>
                  <a:pt x="1071" y="40"/>
                </a:cubicBezTo>
                <a:cubicBezTo>
                  <a:pt x="1080" y="2"/>
                  <a:pt x="1080" y="2"/>
                  <a:pt x="1080" y="2"/>
                </a:cubicBezTo>
                <a:cubicBezTo>
                  <a:pt x="1104" y="2"/>
                  <a:pt x="1104" y="2"/>
                  <a:pt x="1104" y="2"/>
                </a:cubicBezTo>
                <a:cubicBezTo>
                  <a:pt x="1112" y="40"/>
                  <a:pt x="1112" y="40"/>
                  <a:pt x="1112" y="40"/>
                </a:cubicBezTo>
                <a:cubicBezTo>
                  <a:pt x="1114" y="49"/>
                  <a:pt x="1116" y="60"/>
                  <a:pt x="1118" y="69"/>
                </a:cubicBezTo>
                <a:cubicBezTo>
                  <a:pt x="1119" y="69"/>
                  <a:pt x="1119" y="69"/>
                  <a:pt x="1119" y="69"/>
                </a:cubicBezTo>
                <a:cubicBezTo>
                  <a:pt x="1119" y="60"/>
                  <a:pt x="1121" y="50"/>
                  <a:pt x="1122" y="40"/>
                </a:cubicBezTo>
                <a:cubicBezTo>
                  <a:pt x="1126" y="2"/>
                  <a:pt x="1126" y="2"/>
                  <a:pt x="1126" y="2"/>
                </a:cubicBezTo>
                <a:cubicBezTo>
                  <a:pt x="1154" y="2"/>
                  <a:pt x="1154" y="2"/>
                  <a:pt x="1154" y="2"/>
                </a:cubicBezTo>
                <a:cubicBezTo>
                  <a:pt x="1138" y="96"/>
                  <a:pt x="1138" y="96"/>
                  <a:pt x="1138" y="96"/>
                </a:cubicBezTo>
                <a:cubicBezTo>
                  <a:pt x="1101" y="96"/>
                  <a:pt x="1101" y="96"/>
                  <a:pt x="1101" y="96"/>
                </a:cubicBezTo>
                <a:cubicBezTo>
                  <a:pt x="1095" y="65"/>
                  <a:pt x="1095" y="65"/>
                  <a:pt x="1095" y="65"/>
                </a:cubicBezTo>
                <a:cubicBezTo>
                  <a:pt x="1093" y="58"/>
                  <a:pt x="1092" y="49"/>
                  <a:pt x="1091" y="43"/>
                </a:cubicBezTo>
                <a:cubicBezTo>
                  <a:pt x="1091" y="43"/>
                  <a:pt x="1091" y="43"/>
                  <a:pt x="1091" y="43"/>
                </a:cubicBezTo>
                <a:cubicBezTo>
                  <a:pt x="1090" y="49"/>
                  <a:pt x="1089" y="58"/>
                  <a:pt x="1087" y="65"/>
                </a:cubicBezTo>
                <a:cubicBezTo>
                  <a:pt x="1081" y="96"/>
                  <a:pt x="1081" y="96"/>
                  <a:pt x="1081" y="96"/>
                </a:cubicBezTo>
                <a:cubicBezTo>
                  <a:pt x="1045" y="96"/>
                  <a:pt x="1045" y="96"/>
                  <a:pt x="1045" y="96"/>
                </a:cubicBezTo>
                <a:lnTo>
                  <a:pt x="1028" y="2"/>
                </a:lnTo>
                <a:close/>
                <a:moveTo>
                  <a:pt x="1183" y="2"/>
                </a:moveTo>
                <a:cubicBezTo>
                  <a:pt x="1220" y="2"/>
                  <a:pt x="1220" y="2"/>
                  <a:pt x="1220" y="2"/>
                </a:cubicBezTo>
                <a:cubicBezTo>
                  <a:pt x="1249" y="96"/>
                  <a:pt x="1249" y="96"/>
                  <a:pt x="1249" y="96"/>
                </a:cubicBezTo>
                <a:cubicBezTo>
                  <a:pt x="1217" y="96"/>
                  <a:pt x="1217" y="96"/>
                  <a:pt x="1217" y="96"/>
                </a:cubicBezTo>
                <a:cubicBezTo>
                  <a:pt x="1213" y="80"/>
                  <a:pt x="1213" y="80"/>
                  <a:pt x="1213" y="80"/>
                </a:cubicBezTo>
                <a:cubicBezTo>
                  <a:pt x="1189" y="80"/>
                  <a:pt x="1189" y="80"/>
                  <a:pt x="1189" y="80"/>
                </a:cubicBezTo>
                <a:cubicBezTo>
                  <a:pt x="1185" y="96"/>
                  <a:pt x="1185" y="96"/>
                  <a:pt x="1185" y="96"/>
                </a:cubicBezTo>
                <a:cubicBezTo>
                  <a:pt x="1154" y="96"/>
                  <a:pt x="1154" y="96"/>
                  <a:pt x="1154" y="96"/>
                </a:cubicBezTo>
                <a:lnTo>
                  <a:pt x="1183" y="2"/>
                </a:lnTo>
                <a:close/>
                <a:moveTo>
                  <a:pt x="1194" y="58"/>
                </a:moveTo>
                <a:cubicBezTo>
                  <a:pt x="1208" y="58"/>
                  <a:pt x="1208" y="58"/>
                  <a:pt x="1208" y="58"/>
                </a:cubicBezTo>
                <a:cubicBezTo>
                  <a:pt x="1207" y="53"/>
                  <a:pt x="1207" y="53"/>
                  <a:pt x="1207" y="53"/>
                </a:cubicBezTo>
                <a:cubicBezTo>
                  <a:pt x="1205" y="44"/>
                  <a:pt x="1203" y="33"/>
                  <a:pt x="1201" y="24"/>
                </a:cubicBezTo>
                <a:cubicBezTo>
                  <a:pt x="1200" y="24"/>
                  <a:pt x="1200" y="24"/>
                  <a:pt x="1200" y="24"/>
                </a:cubicBezTo>
                <a:cubicBezTo>
                  <a:pt x="1198" y="33"/>
                  <a:pt x="1197" y="44"/>
                  <a:pt x="1195" y="53"/>
                </a:cubicBezTo>
                <a:lnTo>
                  <a:pt x="1194" y="58"/>
                </a:lnTo>
                <a:close/>
                <a:moveTo>
                  <a:pt x="1274" y="65"/>
                </a:moveTo>
                <a:cubicBezTo>
                  <a:pt x="1244" y="2"/>
                  <a:pt x="1244" y="2"/>
                  <a:pt x="1244" y="2"/>
                </a:cubicBezTo>
                <a:cubicBezTo>
                  <a:pt x="1276" y="2"/>
                  <a:pt x="1276" y="2"/>
                  <a:pt x="1276" y="2"/>
                </a:cubicBezTo>
                <a:cubicBezTo>
                  <a:pt x="1282" y="19"/>
                  <a:pt x="1282" y="19"/>
                  <a:pt x="1282" y="19"/>
                </a:cubicBezTo>
                <a:cubicBezTo>
                  <a:pt x="1284" y="26"/>
                  <a:pt x="1286" y="33"/>
                  <a:pt x="1289" y="40"/>
                </a:cubicBezTo>
                <a:cubicBezTo>
                  <a:pt x="1289" y="40"/>
                  <a:pt x="1289" y="40"/>
                  <a:pt x="1289" y="40"/>
                </a:cubicBezTo>
                <a:cubicBezTo>
                  <a:pt x="1292" y="33"/>
                  <a:pt x="1294" y="26"/>
                  <a:pt x="1297" y="19"/>
                </a:cubicBezTo>
                <a:cubicBezTo>
                  <a:pt x="1302" y="2"/>
                  <a:pt x="1302" y="2"/>
                  <a:pt x="1302" y="2"/>
                </a:cubicBezTo>
                <a:cubicBezTo>
                  <a:pt x="1334" y="2"/>
                  <a:pt x="1334" y="2"/>
                  <a:pt x="1334" y="2"/>
                </a:cubicBezTo>
                <a:cubicBezTo>
                  <a:pt x="1304" y="65"/>
                  <a:pt x="1304" y="65"/>
                  <a:pt x="1304" y="65"/>
                </a:cubicBezTo>
                <a:cubicBezTo>
                  <a:pt x="1304" y="96"/>
                  <a:pt x="1304" y="96"/>
                  <a:pt x="1304" y="96"/>
                </a:cubicBezTo>
                <a:cubicBezTo>
                  <a:pt x="1274" y="96"/>
                  <a:pt x="1274" y="96"/>
                  <a:pt x="1274" y="96"/>
                </a:cubicBezTo>
                <a:lnTo>
                  <a:pt x="1274" y="65"/>
                </a:lnTo>
                <a:close/>
              </a:path>
            </a:pathLst>
          </a:custGeom>
          <a:solidFill>
            <a:srgbClr val="E3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28920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9788F-9B23-49C1-ADD5-28D67360F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612000"/>
            <a:ext cx="10515600" cy="950400"/>
          </a:xfrm>
        </p:spPr>
        <p:txBody>
          <a:bodyPr anchor="t"/>
          <a:lstStyle>
            <a:lvl1pPr>
              <a:defRPr sz="2600" b="1" cap="all" baseline="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400367E-1779-4231-956D-79586CC9F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A71E96F-C025-4733-B019-EC4B4C05B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3C9BDD0-F7ED-4C94-9928-65DEA418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6651F793-AD8F-4CF2-840D-9A904C6D3B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61043" y="1889125"/>
            <a:ext cx="5098773" cy="3368675"/>
          </a:xfrm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12" name="Pladsholder til billede 10">
            <a:extLst>
              <a:ext uri="{FF2B5EF4-FFF2-40B4-BE49-F238E27FC236}">
                <a16:creationId xmlns:a16="http://schemas.microsoft.com/office/drawing/2014/main" id="{9B49D45A-1A72-4292-BA53-C7F6B31307C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4642" y="1889125"/>
            <a:ext cx="5098773" cy="3368675"/>
          </a:xfrm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C6BF15F0-F093-49D5-9F13-6424BDD65B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00" y="5797461"/>
            <a:ext cx="2412000" cy="81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4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9788F-9B23-49C1-ADD5-28D67360F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612000"/>
            <a:ext cx="10515600" cy="950400"/>
          </a:xfrm>
        </p:spPr>
        <p:txBody>
          <a:bodyPr anchor="t"/>
          <a:lstStyle>
            <a:lvl1pPr>
              <a:defRPr sz="2600" b="1" cap="all" baseline="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400367E-1779-4231-956D-79586CC9F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A71E96F-C025-4733-B019-EC4B4C05B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3C9BDD0-F7ED-4C94-9928-65DEA418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6651F793-AD8F-4CF2-840D-9A904C6D3B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71592" y="1889125"/>
            <a:ext cx="2474845" cy="3368675"/>
          </a:xfrm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12" name="Pladsholder til billede 10">
            <a:extLst>
              <a:ext uri="{FF2B5EF4-FFF2-40B4-BE49-F238E27FC236}">
                <a16:creationId xmlns:a16="http://schemas.microsoft.com/office/drawing/2014/main" id="{9B49D45A-1A72-4292-BA53-C7F6B31307C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4642" y="1889125"/>
            <a:ext cx="2474845" cy="336867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3" name="Pladsholder til billede 10">
            <a:extLst>
              <a:ext uri="{FF2B5EF4-FFF2-40B4-BE49-F238E27FC236}">
                <a16:creationId xmlns:a16="http://schemas.microsoft.com/office/drawing/2014/main" id="{318B7F25-3482-4EA4-831D-7A6CBCB98B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78347" y="1889125"/>
            <a:ext cx="2474845" cy="3368675"/>
          </a:xfrm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14" name="Pladsholder til billede 10">
            <a:extLst>
              <a:ext uri="{FF2B5EF4-FFF2-40B4-BE49-F238E27FC236}">
                <a16:creationId xmlns:a16="http://schemas.microsoft.com/office/drawing/2014/main" id="{4A4EE574-EA67-496B-8897-EBF749F7D2A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81397" y="1889125"/>
            <a:ext cx="2474845" cy="336867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da-DK" dirty="0"/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5CE58523-1F17-4262-AF85-A1265F4996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00" y="5797461"/>
            <a:ext cx="2412000" cy="81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64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9788F-9B23-49C1-ADD5-28D67360F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612000"/>
            <a:ext cx="10515600" cy="950400"/>
          </a:xfrm>
        </p:spPr>
        <p:txBody>
          <a:bodyPr anchor="t"/>
          <a:lstStyle>
            <a:lvl1pPr>
              <a:defRPr sz="2600" b="1" cap="all" baseline="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400367E-1779-4231-956D-79586CC9F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A71E96F-C025-4733-B019-EC4B4C05B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3C9BDD0-F7ED-4C94-9928-65DEA418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  <p:sp>
        <p:nvSpPr>
          <p:cNvPr id="12" name="Pladsholder til billede 10">
            <a:extLst>
              <a:ext uri="{FF2B5EF4-FFF2-40B4-BE49-F238E27FC236}">
                <a16:creationId xmlns:a16="http://schemas.microsoft.com/office/drawing/2014/main" id="{9B49D45A-1A72-4292-BA53-C7F6B31307C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4642" y="1889126"/>
            <a:ext cx="3548271" cy="1758536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4" name="Pladsholder til billede 10">
            <a:extLst>
              <a:ext uri="{FF2B5EF4-FFF2-40B4-BE49-F238E27FC236}">
                <a16:creationId xmlns:a16="http://schemas.microsoft.com/office/drawing/2014/main" id="{4A4EE574-EA67-496B-8897-EBF749F7D2A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4642" y="3767621"/>
            <a:ext cx="3548271" cy="1758536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5" name="Pladsholder til billede 10">
            <a:extLst>
              <a:ext uri="{FF2B5EF4-FFF2-40B4-BE49-F238E27FC236}">
                <a16:creationId xmlns:a16="http://schemas.microsoft.com/office/drawing/2014/main" id="{DB085C89-474E-46F1-93AC-CF312FB800C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5312" y="1889126"/>
            <a:ext cx="3548271" cy="1758536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6" name="Pladsholder til billede 10">
            <a:extLst>
              <a:ext uri="{FF2B5EF4-FFF2-40B4-BE49-F238E27FC236}">
                <a16:creationId xmlns:a16="http://schemas.microsoft.com/office/drawing/2014/main" id="{584A18FD-435C-41B5-8CF1-B018DA52BA9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75312" y="3767621"/>
            <a:ext cx="3548271" cy="1758536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da-DK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25E557CB-12F8-479E-B1EA-5EA728A5D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00" y="5797461"/>
            <a:ext cx="2412000" cy="81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929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58A17303-F183-4D47-9CB2-517120CA11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399" y="-502451"/>
            <a:ext cx="12222399" cy="814826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3E33E33-7BC5-4B22-8D22-F34B55C22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201952"/>
            <a:ext cx="6486948" cy="1801608"/>
          </a:xfrm>
        </p:spPr>
        <p:txBody>
          <a:bodyPr anchor="t"/>
          <a:lstStyle>
            <a:lvl1pPr>
              <a:defRPr sz="2600" b="1" cap="all" baseline="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84D9ECC-9043-45D1-9AA0-436C04758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4DA8180-9052-42DF-9AE3-843CAECE9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7A209BC7-7835-45AB-BB83-8A478EA30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A3C1847E-49F4-43D9-ABE4-30D2BECF657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250497" y="1969193"/>
            <a:ext cx="5305425" cy="392113"/>
          </a:xfrm>
          <a:custGeom>
            <a:avLst/>
            <a:gdLst>
              <a:gd name="T0" fmla="*/ 0 w 1334"/>
              <a:gd name="T1" fmla="*/ 2 h 98"/>
              <a:gd name="T2" fmla="*/ 55 w 1334"/>
              <a:gd name="T3" fmla="*/ 27 h 98"/>
              <a:gd name="T4" fmla="*/ 25 w 1334"/>
              <a:gd name="T5" fmla="*/ 27 h 98"/>
              <a:gd name="T6" fmla="*/ 128 w 1334"/>
              <a:gd name="T7" fmla="*/ 35 h 98"/>
              <a:gd name="T8" fmla="*/ 184 w 1334"/>
              <a:gd name="T9" fmla="*/ 2 h 98"/>
              <a:gd name="T10" fmla="*/ 153 w 1334"/>
              <a:gd name="T11" fmla="*/ 61 h 98"/>
              <a:gd name="T12" fmla="*/ 97 w 1334"/>
              <a:gd name="T13" fmla="*/ 96 h 98"/>
              <a:gd name="T14" fmla="*/ 276 w 1334"/>
              <a:gd name="T15" fmla="*/ 2 h 98"/>
              <a:gd name="T16" fmla="*/ 240 w 1334"/>
              <a:gd name="T17" fmla="*/ 38 h 98"/>
              <a:gd name="T18" fmla="*/ 240 w 1334"/>
              <a:gd name="T19" fmla="*/ 60 h 98"/>
              <a:gd name="T20" fmla="*/ 277 w 1334"/>
              <a:gd name="T21" fmla="*/ 96 h 98"/>
              <a:gd name="T22" fmla="*/ 330 w 1334"/>
              <a:gd name="T23" fmla="*/ 49 h 98"/>
              <a:gd name="T24" fmla="*/ 378 w 1334"/>
              <a:gd name="T25" fmla="*/ 98 h 98"/>
              <a:gd name="T26" fmla="*/ 378 w 1334"/>
              <a:gd name="T27" fmla="*/ 25 h 98"/>
              <a:gd name="T28" fmla="*/ 395 w 1334"/>
              <a:gd name="T29" fmla="*/ 49 h 98"/>
              <a:gd name="T30" fmla="*/ 527 w 1334"/>
              <a:gd name="T31" fmla="*/ 34 h 98"/>
              <a:gd name="T32" fmla="*/ 501 w 1334"/>
              <a:gd name="T33" fmla="*/ 96 h 98"/>
              <a:gd name="T34" fmla="*/ 477 w 1334"/>
              <a:gd name="T35" fmla="*/ 96 h 98"/>
              <a:gd name="T36" fmla="*/ 484 w 1334"/>
              <a:gd name="T37" fmla="*/ 47 h 98"/>
              <a:gd name="T38" fmla="*/ 477 w 1334"/>
              <a:gd name="T39" fmla="*/ 26 h 98"/>
              <a:gd name="T40" fmla="*/ 544 w 1334"/>
              <a:gd name="T41" fmla="*/ 50 h 98"/>
              <a:gd name="T42" fmla="*/ 612 w 1334"/>
              <a:gd name="T43" fmla="*/ 31 h 98"/>
              <a:gd name="T44" fmla="*/ 597 w 1334"/>
              <a:gd name="T45" fmla="*/ 74 h 98"/>
              <a:gd name="T46" fmla="*/ 591 w 1334"/>
              <a:gd name="T47" fmla="*/ 61 h 98"/>
              <a:gd name="T48" fmla="*/ 631 w 1334"/>
              <a:gd name="T49" fmla="*/ 87 h 98"/>
              <a:gd name="T50" fmla="*/ 668 w 1334"/>
              <a:gd name="T51" fmla="*/ 2 h 98"/>
              <a:gd name="T52" fmla="*/ 702 w 1334"/>
              <a:gd name="T53" fmla="*/ 96 h 98"/>
              <a:gd name="T54" fmla="*/ 669 w 1334"/>
              <a:gd name="T55" fmla="*/ 96 h 98"/>
              <a:gd name="T56" fmla="*/ 678 w 1334"/>
              <a:gd name="T57" fmla="*/ 58 h 98"/>
              <a:gd name="T58" fmla="*/ 686 w 1334"/>
              <a:gd name="T59" fmla="*/ 24 h 98"/>
              <a:gd name="T60" fmla="*/ 678 w 1334"/>
              <a:gd name="T61" fmla="*/ 58 h 98"/>
              <a:gd name="T62" fmla="*/ 793 w 1334"/>
              <a:gd name="T63" fmla="*/ 37 h 98"/>
              <a:gd name="T64" fmla="*/ 800 w 1334"/>
              <a:gd name="T65" fmla="*/ 21 h 98"/>
              <a:gd name="T66" fmla="*/ 828 w 1334"/>
              <a:gd name="T67" fmla="*/ 96 h 98"/>
              <a:gd name="T68" fmla="*/ 769 w 1334"/>
              <a:gd name="T69" fmla="*/ 37 h 98"/>
              <a:gd name="T70" fmla="*/ 773 w 1334"/>
              <a:gd name="T71" fmla="*/ 96 h 98"/>
              <a:gd name="T72" fmla="*/ 854 w 1334"/>
              <a:gd name="T73" fmla="*/ 2 h 98"/>
              <a:gd name="T74" fmla="*/ 854 w 1334"/>
              <a:gd name="T75" fmla="*/ 96 h 98"/>
              <a:gd name="T76" fmla="*/ 955 w 1334"/>
              <a:gd name="T77" fmla="*/ 0 h 98"/>
              <a:gd name="T78" fmla="*/ 955 w 1334"/>
              <a:gd name="T79" fmla="*/ 25 h 98"/>
              <a:gd name="T80" fmla="*/ 971 w 1334"/>
              <a:gd name="T81" fmla="*/ 67 h 98"/>
              <a:gd name="T82" fmla="*/ 905 w 1334"/>
              <a:gd name="T83" fmla="*/ 50 h 98"/>
              <a:gd name="T84" fmla="*/ 1062 w 1334"/>
              <a:gd name="T85" fmla="*/ 40 h 98"/>
              <a:gd name="T86" fmla="*/ 1071 w 1334"/>
              <a:gd name="T87" fmla="*/ 40 h 98"/>
              <a:gd name="T88" fmla="*/ 1112 w 1334"/>
              <a:gd name="T89" fmla="*/ 40 h 98"/>
              <a:gd name="T90" fmla="*/ 1122 w 1334"/>
              <a:gd name="T91" fmla="*/ 40 h 98"/>
              <a:gd name="T92" fmla="*/ 1138 w 1334"/>
              <a:gd name="T93" fmla="*/ 96 h 98"/>
              <a:gd name="T94" fmla="*/ 1091 w 1334"/>
              <a:gd name="T95" fmla="*/ 43 h 98"/>
              <a:gd name="T96" fmla="*/ 1081 w 1334"/>
              <a:gd name="T97" fmla="*/ 96 h 98"/>
              <a:gd name="T98" fmla="*/ 1183 w 1334"/>
              <a:gd name="T99" fmla="*/ 2 h 98"/>
              <a:gd name="T100" fmla="*/ 1217 w 1334"/>
              <a:gd name="T101" fmla="*/ 96 h 98"/>
              <a:gd name="T102" fmla="*/ 1185 w 1334"/>
              <a:gd name="T103" fmla="*/ 96 h 98"/>
              <a:gd name="T104" fmla="*/ 1194 w 1334"/>
              <a:gd name="T105" fmla="*/ 58 h 98"/>
              <a:gd name="T106" fmla="*/ 1201 w 1334"/>
              <a:gd name="T107" fmla="*/ 24 h 98"/>
              <a:gd name="T108" fmla="*/ 1194 w 1334"/>
              <a:gd name="T109" fmla="*/ 58 h 98"/>
              <a:gd name="T110" fmla="*/ 1276 w 1334"/>
              <a:gd name="T111" fmla="*/ 2 h 98"/>
              <a:gd name="T112" fmla="*/ 1289 w 1334"/>
              <a:gd name="T113" fmla="*/ 40 h 98"/>
              <a:gd name="T114" fmla="*/ 1334 w 1334"/>
              <a:gd name="T115" fmla="*/ 2 h 98"/>
              <a:gd name="T116" fmla="*/ 1274 w 1334"/>
              <a:gd name="T117" fmla="*/ 96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334" h="98">
                <a:moveTo>
                  <a:pt x="25" y="27"/>
                </a:moveTo>
                <a:cubicBezTo>
                  <a:pt x="0" y="27"/>
                  <a:pt x="0" y="27"/>
                  <a:pt x="0" y="27"/>
                </a:cubicBezTo>
                <a:cubicBezTo>
                  <a:pt x="0" y="2"/>
                  <a:pt x="0" y="2"/>
                  <a:pt x="0" y="2"/>
                </a:cubicBezTo>
                <a:cubicBezTo>
                  <a:pt x="80" y="2"/>
                  <a:pt x="80" y="2"/>
                  <a:pt x="80" y="2"/>
                </a:cubicBezTo>
                <a:cubicBezTo>
                  <a:pt x="80" y="27"/>
                  <a:pt x="80" y="27"/>
                  <a:pt x="80" y="27"/>
                </a:cubicBezTo>
                <a:cubicBezTo>
                  <a:pt x="55" y="27"/>
                  <a:pt x="55" y="27"/>
                  <a:pt x="55" y="27"/>
                </a:cubicBezTo>
                <a:cubicBezTo>
                  <a:pt x="55" y="96"/>
                  <a:pt x="55" y="96"/>
                  <a:pt x="55" y="96"/>
                </a:cubicBezTo>
                <a:cubicBezTo>
                  <a:pt x="25" y="96"/>
                  <a:pt x="25" y="96"/>
                  <a:pt x="25" y="96"/>
                </a:cubicBezTo>
                <a:lnTo>
                  <a:pt x="25" y="27"/>
                </a:lnTo>
                <a:close/>
                <a:moveTo>
                  <a:pt x="97" y="2"/>
                </a:moveTo>
                <a:cubicBezTo>
                  <a:pt x="128" y="2"/>
                  <a:pt x="128" y="2"/>
                  <a:pt x="128" y="2"/>
                </a:cubicBezTo>
                <a:cubicBezTo>
                  <a:pt x="128" y="35"/>
                  <a:pt x="128" y="35"/>
                  <a:pt x="128" y="35"/>
                </a:cubicBezTo>
                <a:cubicBezTo>
                  <a:pt x="153" y="35"/>
                  <a:pt x="153" y="35"/>
                  <a:pt x="153" y="35"/>
                </a:cubicBezTo>
                <a:cubicBezTo>
                  <a:pt x="153" y="2"/>
                  <a:pt x="153" y="2"/>
                  <a:pt x="153" y="2"/>
                </a:cubicBezTo>
                <a:cubicBezTo>
                  <a:pt x="184" y="2"/>
                  <a:pt x="184" y="2"/>
                  <a:pt x="184" y="2"/>
                </a:cubicBezTo>
                <a:cubicBezTo>
                  <a:pt x="184" y="96"/>
                  <a:pt x="184" y="96"/>
                  <a:pt x="184" y="96"/>
                </a:cubicBezTo>
                <a:cubicBezTo>
                  <a:pt x="153" y="96"/>
                  <a:pt x="153" y="96"/>
                  <a:pt x="153" y="96"/>
                </a:cubicBezTo>
                <a:cubicBezTo>
                  <a:pt x="153" y="61"/>
                  <a:pt x="153" y="61"/>
                  <a:pt x="153" y="61"/>
                </a:cubicBezTo>
                <a:cubicBezTo>
                  <a:pt x="128" y="61"/>
                  <a:pt x="128" y="61"/>
                  <a:pt x="128" y="61"/>
                </a:cubicBezTo>
                <a:cubicBezTo>
                  <a:pt x="128" y="96"/>
                  <a:pt x="128" y="96"/>
                  <a:pt x="128" y="96"/>
                </a:cubicBezTo>
                <a:cubicBezTo>
                  <a:pt x="97" y="96"/>
                  <a:pt x="97" y="96"/>
                  <a:pt x="97" y="96"/>
                </a:cubicBezTo>
                <a:lnTo>
                  <a:pt x="97" y="2"/>
                </a:lnTo>
                <a:close/>
                <a:moveTo>
                  <a:pt x="209" y="2"/>
                </a:moveTo>
                <a:cubicBezTo>
                  <a:pt x="276" y="2"/>
                  <a:pt x="276" y="2"/>
                  <a:pt x="276" y="2"/>
                </a:cubicBezTo>
                <a:cubicBezTo>
                  <a:pt x="276" y="25"/>
                  <a:pt x="276" y="25"/>
                  <a:pt x="276" y="25"/>
                </a:cubicBezTo>
                <a:cubicBezTo>
                  <a:pt x="240" y="25"/>
                  <a:pt x="240" y="25"/>
                  <a:pt x="240" y="25"/>
                </a:cubicBezTo>
                <a:cubicBezTo>
                  <a:pt x="240" y="38"/>
                  <a:pt x="240" y="38"/>
                  <a:pt x="240" y="38"/>
                </a:cubicBezTo>
                <a:cubicBezTo>
                  <a:pt x="271" y="38"/>
                  <a:pt x="271" y="38"/>
                  <a:pt x="271" y="38"/>
                </a:cubicBezTo>
                <a:cubicBezTo>
                  <a:pt x="271" y="60"/>
                  <a:pt x="271" y="60"/>
                  <a:pt x="271" y="60"/>
                </a:cubicBezTo>
                <a:cubicBezTo>
                  <a:pt x="240" y="60"/>
                  <a:pt x="240" y="60"/>
                  <a:pt x="240" y="60"/>
                </a:cubicBezTo>
                <a:cubicBezTo>
                  <a:pt x="240" y="73"/>
                  <a:pt x="240" y="73"/>
                  <a:pt x="240" y="73"/>
                </a:cubicBezTo>
                <a:cubicBezTo>
                  <a:pt x="277" y="73"/>
                  <a:pt x="277" y="73"/>
                  <a:pt x="277" y="73"/>
                </a:cubicBezTo>
                <a:cubicBezTo>
                  <a:pt x="277" y="96"/>
                  <a:pt x="277" y="96"/>
                  <a:pt x="277" y="96"/>
                </a:cubicBezTo>
                <a:cubicBezTo>
                  <a:pt x="209" y="96"/>
                  <a:pt x="209" y="96"/>
                  <a:pt x="209" y="96"/>
                </a:cubicBezTo>
                <a:lnTo>
                  <a:pt x="209" y="2"/>
                </a:lnTo>
                <a:close/>
                <a:moveTo>
                  <a:pt x="330" y="49"/>
                </a:moveTo>
                <a:cubicBezTo>
                  <a:pt x="330" y="17"/>
                  <a:pt x="350" y="0"/>
                  <a:pt x="378" y="0"/>
                </a:cubicBezTo>
                <a:cubicBezTo>
                  <a:pt x="406" y="0"/>
                  <a:pt x="426" y="17"/>
                  <a:pt x="426" y="49"/>
                </a:cubicBezTo>
                <a:cubicBezTo>
                  <a:pt x="426" y="80"/>
                  <a:pt x="406" y="98"/>
                  <a:pt x="378" y="98"/>
                </a:cubicBezTo>
                <a:cubicBezTo>
                  <a:pt x="350" y="98"/>
                  <a:pt x="330" y="80"/>
                  <a:pt x="330" y="49"/>
                </a:cubicBezTo>
                <a:close/>
                <a:moveTo>
                  <a:pt x="395" y="49"/>
                </a:moveTo>
                <a:cubicBezTo>
                  <a:pt x="395" y="33"/>
                  <a:pt x="389" y="25"/>
                  <a:pt x="378" y="25"/>
                </a:cubicBezTo>
                <a:cubicBezTo>
                  <a:pt x="368" y="25"/>
                  <a:pt x="362" y="33"/>
                  <a:pt x="362" y="49"/>
                </a:cubicBezTo>
                <a:cubicBezTo>
                  <a:pt x="362" y="64"/>
                  <a:pt x="368" y="74"/>
                  <a:pt x="378" y="74"/>
                </a:cubicBezTo>
                <a:cubicBezTo>
                  <a:pt x="389" y="74"/>
                  <a:pt x="395" y="64"/>
                  <a:pt x="395" y="49"/>
                </a:cubicBezTo>
                <a:close/>
                <a:moveTo>
                  <a:pt x="446" y="2"/>
                </a:moveTo>
                <a:cubicBezTo>
                  <a:pt x="486" y="2"/>
                  <a:pt x="486" y="2"/>
                  <a:pt x="486" y="2"/>
                </a:cubicBezTo>
                <a:cubicBezTo>
                  <a:pt x="508" y="2"/>
                  <a:pt x="527" y="9"/>
                  <a:pt x="527" y="34"/>
                </a:cubicBezTo>
                <a:cubicBezTo>
                  <a:pt x="527" y="46"/>
                  <a:pt x="521" y="55"/>
                  <a:pt x="512" y="61"/>
                </a:cubicBezTo>
                <a:cubicBezTo>
                  <a:pt x="533" y="96"/>
                  <a:pt x="533" y="96"/>
                  <a:pt x="533" y="96"/>
                </a:cubicBezTo>
                <a:cubicBezTo>
                  <a:pt x="501" y="96"/>
                  <a:pt x="501" y="96"/>
                  <a:pt x="501" y="96"/>
                </a:cubicBezTo>
                <a:cubicBezTo>
                  <a:pt x="486" y="68"/>
                  <a:pt x="486" y="68"/>
                  <a:pt x="486" y="68"/>
                </a:cubicBezTo>
                <a:cubicBezTo>
                  <a:pt x="477" y="68"/>
                  <a:pt x="477" y="68"/>
                  <a:pt x="477" y="68"/>
                </a:cubicBezTo>
                <a:cubicBezTo>
                  <a:pt x="477" y="96"/>
                  <a:pt x="477" y="96"/>
                  <a:pt x="477" y="96"/>
                </a:cubicBezTo>
                <a:cubicBezTo>
                  <a:pt x="446" y="96"/>
                  <a:pt x="446" y="96"/>
                  <a:pt x="446" y="96"/>
                </a:cubicBezTo>
                <a:lnTo>
                  <a:pt x="446" y="2"/>
                </a:lnTo>
                <a:close/>
                <a:moveTo>
                  <a:pt x="484" y="47"/>
                </a:moveTo>
                <a:cubicBezTo>
                  <a:pt x="494" y="47"/>
                  <a:pt x="498" y="42"/>
                  <a:pt x="498" y="36"/>
                </a:cubicBezTo>
                <a:cubicBezTo>
                  <a:pt x="498" y="28"/>
                  <a:pt x="493" y="26"/>
                  <a:pt x="484" y="26"/>
                </a:cubicBezTo>
                <a:cubicBezTo>
                  <a:pt x="477" y="26"/>
                  <a:pt x="477" y="26"/>
                  <a:pt x="477" y="26"/>
                </a:cubicBezTo>
                <a:cubicBezTo>
                  <a:pt x="477" y="47"/>
                  <a:pt x="477" y="47"/>
                  <a:pt x="477" y="47"/>
                </a:cubicBezTo>
                <a:lnTo>
                  <a:pt x="484" y="47"/>
                </a:lnTo>
                <a:close/>
                <a:moveTo>
                  <a:pt x="544" y="50"/>
                </a:moveTo>
                <a:cubicBezTo>
                  <a:pt x="544" y="18"/>
                  <a:pt x="568" y="0"/>
                  <a:pt x="596" y="0"/>
                </a:cubicBezTo>
                <a:cubicBezTo>
                  <a:pt x="610" y="0"/>
                  <a:pt x="621" y="6"/>
                  <a:pt x="628" y="13"/>
                </a:cubicBezTo>
                <a:cubicBezTo>
                  <a:pt x="612" y="31"/>
                  <a:pt x="612" y="31"/>
                  <a:pt x="612" y="31"/>
                </a:cubicBezTo>
                <a:cubicBezTo>
                  <a:pt x="607" y="26"/>
                  <a:pt x="603" y="24"/>
                  <a:pt x="596" y="24"/>
                </a:cubicBezTo>
                <a:cubicBezTo>
                  <a:pt x="584" y="24"/>
                  <a:pt x="575" y="33"/>
                  <a:pt x="575" y="50"/>
                </a:cubicBezTo>
                <a:cubicBezTo>
                  <a:pt x="575" y="65"/>
                  <a:pt x="581" y="74"/>
                  <a:pt x="597" y="74"/>
                </a:cubicBezTo>
                <a:cubicBezTo>
                  <a:pt x="600" y="74"/>
                  <a:pt x="602" y="74"/>
                  <a:pt x="604" y="73"/>
                </a:cubicBezTo>
                <a:cubicBezTo>
                  <a:pt x="604" y="61"/>
                  <a:pt x="604" y="61"/>
                  <a:pt x="604" y="61"/>
                </a:cubicBezTo>
                <a:cubicBezTo>
                  <a:pt x="591" y="61"/>
                  <a:pt x="591" y="61"/>
                  <a:pt x="591" y="61"/>
                </a:cubicBezTo>
                <a:cubicBezTo>
                  <a:pt x="591" y="40"/>
                  <a:pt x="591" y="40"/>
                  <a:pt x="591" y="40"/>
                </a:cubicBezTo>
                <a:cubicBezTo>
                  <a:pt x="631" y="40"/>
                  <a:pt x="631" y="40"/>
                  <a:pt x="631" y="40"/>
                </a:cubicBezTo>
                <a:cubicBezTo>
                  <a:pt x="631" y="87"/>
                  <a:pt x="631" y="87"/>
                  <a:pt x="631" y="87"/>
                </a:cubicBezTo>
                <a:cubicBezTo>
                  <a:pt x="623" y="93"/>
                  <a:pt x="609" y="98"/>
                  <a:pt x="595" y="98"/>
                </a:cubicBezTo>
                <a:cubicBezTo>
                  <a:pt x="567" y="98"/>
                  <a:pt x="544" y="83"/>
                  <a:pt x="544" y="50"/>
                </a:cubicBezTo>
                <a:close/>
                <a:moveTo>
                  <a:pt x="668" y="2"/>
                </a:moveTo>
                <a:cubicBezTo>
                  <a:pt x="704" y="2"/>
                  <a:pt x="704" y="2"/>
                  <a:pt x="704" y="2"/>
                </a:cubicBezTo>
                <a:cubicBezTo>
                  <a:pt x="734" y="96"/>
                  <a:pt x="734" y="96"/>
                  <a:pt x="734" y="96"/>
                </a:cubicBezTo>
                <a:cubicBezTo>
                  <a:pt x="702" y="96"/>
                  <a:pt x="702" y="96"/>
                  <a:pt x="702" y="96"/>
                </a:cubicBezTo>
                <a:cubicBezTo>
                  <a:pt x="698" y="80"/>
                  <a:pt x="698" y="80"/>
                  <a:pt x="698" y="80"/>
                </a:cubicBezTo>
                <a:cubicBezTo>
                  <a:pt x="673" y="80"/>
                  <a:pt x="673" y="80"/>
                  <a:pt x="673" y="80"/>
                </a:cubicBezTo>
                <a:cubicBezTo>
                  <a:pt x="669" y="96"/>
                  <a:pt x="669" y="96"/>
                  <a:pt x="669" y="96"/>
                </a:cubicBezTo>
                <a:cubicBezTo>
                  <a:pt x="638" y="96"/>
                  <a:pt x="638" y="96"/>
                  <a:pt x="638" y="96"/>
                </a:cubicBezTo>
                <a:lnTo>
                  <a:pt x="668" y="2"/>
                </a:lnTo>
                <a:close/>
                <a:moveTo>
                  <a:pt x="678" y="58"/>
                </a:moveTo>
                <a:cubicBezTo>
                  <a:pt x="693" y="58"/>
                  <a:pt x="693" y="58"/>
                  <a:pt x="693" y="58"/>
                </a:cubicBezTo>
                <a:cubicBezTo>
                  <a:pt x="692" y="53"/>
                  <a:pt x="692" y="53"/>
                  <a:pt x="692" y="53"/>
                </a:cubicBezTo>
                <a:cubicBezTo>
                  <a:pt x="690" y="44"/>
                  <a:pt x="688" y="33"/>
                  <a:pt x="686" y="24"/>
                </a:cubicBezTo>
                <a:cubicBezTo>
                  <a:pt x="685" y="24"/>
                  <a:pt x="685" y="24"/>
                  <a:pt x="685" y="24"/>
                </a:cubicBezTo>
                <a:cubicBezTo>
                  <a:pt x="683" y="33"/>
                  <a:pt x="681" y="44"/>
                  <a:pt x="679" y="53"/>
                </a:cubicBezTo>
                <a:lnTo>
                  <a:pt x="678" y="58"/>
                </a:lnTo>
                <a:close/>
                <a:moveTo>
                  <a:pt x="745" y="2"/>
                </a:moveTo>
                <a:cubicBezTo>
                  <a:pt x="775" y="2"/>
                  <a:pt x="775" y="2"/>
                  <a:pt x="775" y="2"/>
                </a:cubicBezTo>
                <a:cubicBezTo>
                  <a:pt x="793" y="37"/>
                  <a:pt x="793" y="37"/>
                  <a:pt x="793" y="37"/>
                </a:cubicBezTo>
                <a:cubicBezTo>
                  <a:pt x="803" y="61"/>
                  <a:pt x="803" y="61"/>
                  <a:pt x="803" y="61"/>
                </a:cubicBezTo>
                <a:cubicBezTo>
                  <a:pt x="804" y="61"/>
                  <a:pt x="804" y="61"/>
                  <a:pt x="804" y="61"/>
                </a:cubicBezTo>
                <a:cubicBezTo>
                  <a:pt x="802" y="50"/>
                  <a:pt x="800" y="33"/>
                  <a:pt x="800" y="21"/>
                </a:cubicBezTo>
                <a:cubicBezTo>
                  <a:pt x="800" y="2"/>
                  <a:pt x="800" y="2"/>
                  <a:pt x="800" y="2"/>
                </a:cubicBezTo>
                <a:cubicBezTo>
                  <a:pt x="828" y="2"/>
                  <a:pt x="828" y="2"/>
                  <a:pt x="828" y="2"/>
                </a:cubicBezTo>
                <a:cubicBezTo>
                  <a:pt x="828" y="96"/>
                  <a:pt x="828" y="96"/>
                  <a:pt x="828" y="96"/>
                </a:cubicBezTo>
                <a:cubicBezTo>
                  <a:pt x="798" y="96"/>
                  <a:pt x="798" y="96"/>
                  <a:pt x="798" y="96"/>
                </a:cubicBezTo>
                <a:cubicBezTo>
                  <a:pt x="780" y="60"/>
                  <a:pt x="780" y="60"/>
                  <a:pt x="780" y="60"/>
                </a:cubicBezTo>
                <a:cubicBezTo>
                  <a:pt x="769" y="37"/>
                  <a:pt x="769" y="37"/>
                  <a:pt x="769" y="37"/>
                </a:cubicBezTo>
                <a:cubicBezTo>
                  <a:pt x="769" y="37"/>
                  <a:pt x="769" y="37"/>
                  <a:pt x="769" y="37"/>
                </a:cubicBezTo>
                <a:cubicBezTo>
                  <a:pt x="770" y="49"/>
                  <a:pt x="773" y="65"/>
                  <a:pt x="773" y="77"/>
                </a:cubicBezTo>
                <a:cubicBezTo>
                  <a:pt x="773" y="96"/>
                  <a:pt x="773" y="96"/>
                  <a:pt x="773" y="96"/>
                </a:cubicBezTo>
                <a:cubicBezTo>
                  <a:pt x="745" y="96"/>
                  <a:pt x="745" y="96"/>
                  <a:pt x="745" y="96"/>
                </a:cubicBezTo>
                <a:lnTo>
                  <a:pt x="745" y="2"/>
                </a:lnTo>
                <a:close/>
                <a:moveTo>
                  <a:pt x="854" y="2"/>
                </a:moveTo>
                <a:cubicBezTo>
                  <a:pt x="884" y="2"/>
                  <a:pt x="884" y="2"/>
                  <a:pt x="884" y="2"/>
                </a:cubicBezTo>
                <a:cubicBezTo>
                  <a:pt x="884" y="96"/>
                  <a:pt x="884" y="96"/>
                  <a:pt x="884" y="96"/>
                </a:cubicBezTo>
                <a:cubicBezTo>
                  <a:pt x="854" y="96"/>
                  <a:pt x="854" y="96"/>
                  <a:pt x="854" y="96"/>
                </a:cubicBezTo>
                <a:lnTo>
                  <a:pt x="854" y="2"/>
                </a:lnTo>
                <a:close/>
                <a:moveTo>
                  <a:pt x="905" y="50"/>
                </a:moveTo>
                <a:cubicBezTo>
                  <a:pt x="905" y="18"/>
                  <a:pt x="929" y="0"/>
                  <a:pt x="955" y="0"/>
                </a:cubicBezTo>
                <a:cubicBezTo>
                  <a:pt x="968" y="0"/>
                  <a:pt x="979" y="5"/>
                  <a:pt x="987" y="12"/>
                </a:cubicBezTo>
                <a:cubicBezTo>
                  <a:pt x="970" y="31"/>
                  <a:pt x="970" y="31"/>
                  <a:pt x="970" y="31"/>
                </a:cubicBezTo>
                <a:cubicBezTo>
                  <a:pt x="965" y="26"/>
                  <a:pt x="961" y="25"/>
                  <a:pt x="955" y="25"/>
                </a:cubicBezTo>
                <a:cubicBezTo>
                  <a:pt x="945" y="25"/>
                  <a:pt x="936" y="33"/>
                  <a:pt x="936" y="49"/>
                </a:cubicBezTo>
                <a:cubicBezTo>
                  <a:pt x="936" y="65"/>
                  <a:pt x="943" y="74"/>
                  <a:pt x="955" y="74"/>
                </a:cubicBezTo>
                <a:cubicBezTo>
                  <a:pt x="962" y="74"/>
                  <a:pt x="967" y="70"/>
                  <a:pt x="971" y="67"/>
                </a:cubicBezTo>
                <a:cubicBezTo>
                  <a:pt x="987" y="85"/>
                  <a:pt x="987" y="85"/>
                  <a:pt x="987" y="85"/>
                </a:cubicBezTo>
                <a:cubicBezTo>
                  <a:pt x="979" y="94"/>
                  <a:pt x="966" y="98"/>
                  <a:pt x="953" y="98"/>
                </a:cubicBezTo>
                <a:cubicBezTo>
                  <a:pt x="928" y="98"/>
                  <a:pt x="905" y="83"/>
                  <a:pt x="905" y="50"/>
                </a:cubicBezTo>
                <a:close/>
                <a:moveTo>
                  <a:pt x="1028" y="2"/>
                </a:moveTo>
                <a:cubicBezTo>
                  <a:pt x="1058" y="2"/>
                  <a:pt x="1058" y="2"/>
                  <a:pt x="1058" y="2"/>
                </a:cubicBezTo>
                <a:cubicBezTo>
                  <a:pt x="1062" y="40"/>
                  <a:pt x="1062" y="40"/>
                  <a:pt x="1062" y="40"/>
                </a:cubicBezTo>
                <a:cubicBezTo>
                  <a:pt x="1063" y="50"/>
                  <a:pt x="1064" y="60"/>
                  <a:pt x="1065" y="69"/>
                </a:cubicBezTo>
                <a:cubicBezTo>
                  <a:pt x="1066" y="69"/>
                  <a:pt x="1066" y="69"/>
                  <a:pt x="1066" y="69"/>
                </a:cubicBezTo>
                <a:cubicBezTo>
                  <a:pt x="1068" y="60"/>
                  <a:pt x="1070" y="50"/>
                  <a:pt x="1071" y="40"/>
                </a:cubicBezTo>
                <a:cubicBezTo>
                  <a:pt x="1080" y="2"/>
                  <a:pt x="1080" y="2"/>
                  <a:pt x="1080" y="2"/>
                </a:cubicBezTo>
                <a:cubicBezTo>
                  <a:pt x="1104" y="2"/>
                  <a:pt x="1104" y="2"/>
                  <a:pt x="1104" y="2"/>
                </a:cubicBezTo>
                <a:cubicBezTo>
                  <a:pt x="1112" y="40"/>
                  <a:pt x="1112" y="40"/>
                  <a:pt x="1112" y="40"/>
                </a:cubicBezTo>
                <a:cubicBezTo>
                  <a:pt x="1114" y="49"/>
                  <a:pt x="1116" y="60"/>
                  <a:pt x="1118" y="69"/>
                </a:cubicBezTo>
                <a:cubicBezTo>
                  <a:pt x="1119" y="69"/>
                  <a:pt x="1119" y="69"/>
                  <a:pt x="1119" y="69"/>
                </a:cubicBezTo>
                <a:cubicBezTo>
                  <a:pt x="1119" y="60"/>
                  <a:pt x="1121" y="50"/>
                  <a:pt x="1122" y="40"/>
                </a:cubicBezTo>
                <a:cubicBezTo>
                  <a:pt x="1126" y="2"/>
                  <a:pt x="1126" y="2"/>
                  <a:pt x="1126" y="2"/>
                </a:cubicBezTo>
                <a:cubicBezTo>
                  <a:pt x="1154" y="2"/>
                  <a:pt x="1154" y="2"/>
                  <a:pt x="1154" y="2"/>
                </a:cubicBezTo>
                <a:cubicBezTo>
                  <a:pt x="1138" y="96"/>
                  <a:pt x="1138" y="96"/>
                  <a:pt x="1138" y="96"/>
                </a:cubicBezTo>
                <a:cubicBezTo>
                  <a:pt x="1101" y="96"/>
                  <a:pt x="1101" y="96"/>
                  <a:pt x="1101" y="96"/>
                </a:cubicBezTo>
                <a:cubicBezTo>
                  <a:pt x="1095" y="65"/>
                  <a:pt x="1095" y="65"/>
                  <a:pt x="1095" y="65"/>
                </a:cubicBezTo>
                <a:cubicBezTo>
                  <a:pt x="1093" y="58"/>
                  <a:pt x="1092" y="49"/>
                  <a:pt x="1091" y="43"/>
                </a:cubicBezTo>
                <a:cubicBezTo>
                  <a:pt x="1091" y="43"/>
                  <a:pt x="1091" y="43"/>
                  <a:pt x="1091" y="43"/>
                </a:cubicBezTo>
                <a:cubicBezTo>
                  <a:pt x="1090" y="49"/>
                  <a:pt x="1089" y="58"/>
                  <a:pt x="1087" y="65"/>
                </a:cubicBezTo>
                <a:cubicBezTo>
                  <a:pt x="1081" y="96"/>
                  <a:pt x="1081" y="96"/>
                  <a:pt x="1081" y="96"/>
                </a:cubicBezTo>
                <a:cubicBezTo>
                  <a:pt x="1045" y="96"/>
                  <a:pt x="1045" y="96"/>
                  <a:pt x="1045" y="96"/>
                </a:cubicBezTo>
                <a:lnTo>
                  <a:pt x="1028" y="2"/>
                </a:lnTo>
                <a:close/>
                <a:moveTo>
                  <a:pt x="1183" y="2"/>
                </a:moveTo>
                <a:cubicBezTo>
                  <a:pt x="1220" y="2"/>
                  <a:pt x="1220" y="2"/>
                  <a:pt x="1220" y="2"/>
                </a:cubicBezTo>
                <a:cubicBezTo>
                  <a:pt x="1249" y="96"/>
                  <a:pt x="1249" y="96"/>
                  <a:pt x="1249" y="96"/>
                </a:cubicBezTo>
                <a:cubicBezTo>
                  <a:pt x="1217" y="96"/>
                  <a:pt x="1217" y="96"/>
                  <a:pt x="1217" y="96"/>
                </a:cubicBezTo>
                <a:cubicBezTo>
                  <a:pt x="1213" y="80"/>
                  <a:pt x="1213" y="80"/>
                  <a:pt x="1213" y="80"/>
                </a:cubicBezTo>
                <a:cubicBezTo>
                  <a:pt x="1189" y="80"/>
                  <a:pt x="1189" y="80"/>
                  <a:pt x="1189" y="80"/>
                </a:cubicBezTo>
                <a:cubicBezTo>
                  <a:pt x="1185" y="96"/>
                  <a:pt x="1185" y="96"/>
                  <a:pt x="1185" y="96"/>
                </a:cubicBezTo>
                <a:cubicBezTo>
                  <a:pt x="1154" y="96"/>
                  <a:pt x="1154" y="96"/>
                  <a:pt x="1154" y="96"/>
                </a:cubicBezTo>
                <a:lnTo>
                  <a:pt x="1183" y="2"/>
                </a:lnTo>
                <a:close/>
                <a:moveTo>
                  <a:pt x="1194" y="58"/>
                </a:moveTo>
                <a:cubicBezTo>
                  <a:pt x="1208" y="58"/>
                  <a:pt x="1208" y="58"/>
                  <a:pt x="1208" y="58"/>
                </a:cubicBezTo>
                <a:cubicBezTo>
                  <a:pt x="1207" y="53"/>
                  <a:pt x="1207" y="53"/>
                  <a:pt x="1207" y="53"/>
                </a:cubicBezTo>
                <a:cubicBezTo>
                  <a:pt x="1205" y="44"/>
                  <a:pt x="1203" y="33"/>
                  <a:pt x="1201" y="24"/>
                </a:cubicBezTo>
                <a:cubicBezTo>
                  <a:pt x="1200" y="24"/>
                  <a:pt x="1200" y="24"/>
                  <a:pt x="1200" y="24"/>
                </a:cubicBezTo>
                <a:cubicBezTo>
                  <a:pt x="1198" y="33"/>
                  <a:pt x="1197" y="44"/>
                  <a:pt x="1195" y="53"/>
                </a:cubicBezTo>
                <a:lnTo>
                  <a:pt x="1194" y="58"/>
                </a:lnTo>
                <a:close/>
                <a:moveTo>
                  <a:pt x="1274" y="65"/>
                </a:moveTo>
                <a:cubicBezTo>
                  <a:pt x="1244" y="2"/>
                  <a:pt x="1244" y="2"/>
                  <a:pt x="1244" y="2"/>
                </a:cubicBezTo>
                <a:cubicBezTo>
                  <a:pt x="1276" y="2"/>
                  <a:pt x="1276" y="2"/>
                  <a:pt x="1276" y="2"/>
                </a:cubicBezTo>
                <a:cubicBezTo>
                  <a:pt x="1282" y="19"/>
                  <a:pt x="1282" y="19"/>
                  <a:pt x="1282" y="19"/>
                </a:cubicBezTo>
                <a:cubicBezTo>
                  <a:pt x="1284" y="26"/>
                  <a:pt x="1286" y="33"/>
                  <a:pt x="1289" y="40"/>
                </a:cubicBezTo>
                <a:cubicBezTo>
                  <a:pt x="1289" y="40"/>
                  <a:pt x="1289" y="40"/>
                  <a:pt x="1289" y="40"/>
                </a:cubicBezTo>
                <a:cubicBezTo>
                  <a:pt x="1292" y="33"/>
                  <a:pt x="1294" y="26"/>
                  <a:pt x="1297" y="19"/>
                </a:cubicBezTo>
                <a:cubicBezTo>
                  <a:pt x="1302" y="2"/>
                  <a:pt x="1302" y="2"/>
                  <a:pt x="1302" y="2"/>
                </a:cubicBezTo>
                <a:cubicBezTo>
                  <a:pt x="1334" y="2"/>
                  <a:pt x="1334" y="2"/>
                  <a:pt x="1334" y="2"/>
                </a:cubicBezTo>
                <a:cubicBezTo>
                  <a:pt x="1304" y="65"/>
                  <a:pt x="1304" y="65"/>
                  <a:pt x="1304" y="65"/>
                </a:cubicBezTo>
                <a:cubicBezTo>
                  <a:pt x="1304" y="96"/>
                  <a:pt x="1304" y="96"/>
                  <a:pt x="1304" y="96"/>
                </a:cubicBezTo>
                <a:cubicBezTo>
                  <a:pt x="1274" y="96"/>
                  <a:pt x="1274" y="96"/>
                  <a:pt x="1274" y="96"/>
                </a:cubicBezTo>
                <a:lnTo>
                  <a:pt x="1274" y="65"/>
                </a:lnTo>
                <a:close/>
              </a:path>
            </a:pathLst>
          </a:custGeom>
          <a:solidFill>
            <a:srgbClr val="E3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F22EDB41-896A-4F4B-BA40-02CAD80973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4303" y="695394"/>
            <a:ext cx="2916000" cy="291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884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400367E-1779-4231-956D-79586CC9F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A71E96F-C025-4733-B019-EC4B4C05B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3C9BDD0-F7ED-4C94-9928-65DEA418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78453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6AF5E8A6-12BC-402C-A032-47126BDF7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6940"/>
            <a:ext cx="12266579" cy="8177719"/>
          </a:xfrm>
          <a:prstGeom prst="rect">
            <a:avLst/>
          </a:prstGeom>
        </p:spPr>
      </p:pic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35C51A5-E996-4A08-8556-E57E45348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607B44D-4443-4463-93DA-38C28D485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5C6DE2D-7DDA-40BC-ABB7-AD705CA58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C8C2E00-DB44-43FA-95FE-B53BB1A9F682}"/>
              </a:ext>
            </a:extLst>
          </p:cNvPr>
          <p:cNvSpPr/>
          <p:nvPr userDrawn="1"/>
        </p:nvSpPr>
        <p:spPr>
          <a:xfrm>
            <a:off x="947600" y="1886132"/>
            <a:ext cx="2916000" cy="2916000"/>
          </a:xfrm>
          <a:prstGeom prst="ellipse">
            <a:avLst/>
          </a:prstGeom>
          <a:gradFill>
            <a:gsLst>
              <a:gs pos="100000">
                <a:srgbClr val="ECF2E7"/>
              </a:gs>
              <a:gs pos="70000">
                <a:srgbClr val="ABC291"/>
              </a:gs>
              <a:gs pos="12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522F24E4-D7CB-47CF-8800-F5EEF03F168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562063" y="2625726"/>
            <a:ext cx="625475" cy="214313"/>
          </a:xfrm>
          <a:custGeom>
            <a:avLst/>
            <a:gdLst>
              <a:gd name="T0" fmla="*/ 36 w 394"/>
              <a:gd name="T1" fmla="*/ 35 h 135"/>
              <a:gd name="T2" fmla="*/ 0 w 394"/>
              <a:gd name="T3" fmla="*/ 35 h 135"/>
              <a:gd name="T4" fmla="*/ 0 w 394"/>
              <a:gd name="T5" fmla="*/ 0 h 135"/>
              <a:gd name="T6" fmla="*/ 116 w 394"/>
              <a:gd name="T7" fmla="*/ 0 h 135"/>
              <a:gd name="T8" fmla="*/ 116 w 394"/>
              <a:gd name="T9" fmla="*/ 35 h 135"/>
              <a:gd name="T10" fmla="*/ 81 w 394"/>
              <a:gd name="T11" fmla="*/ 35 h 135"/>
              <a:gd name="T12" fmla="*/ 81 w 394"/>
              <a:gd name="T13" fmla="*/ 135 h 135"/>
              <a:gd name="T14" fmla="*/ 36 w 394"/>
              <a:gd name="T15" fmla="*/ 135 h 135"/>
              <a:gd name="T16" fmla="*/ 36 w 394"/>
              <a:gd name="T17" fmla="*/ 35 h 135"/>
              <a:gd name="T18" fmla="*/ 138 w 394"/>
              <a:gd name="T19" fmla="*/ 0 h 135"/>
              <a:gd name="T20" fmla="*/ 183 w 394"/>
              <a:gd name="T21" fmla="*/ 0 h 135"/>
              <a:gd name="T22" fmla="*/ 183 w 394"/>
              <a:gd name="T23" fmla="*/ 47 h 135"/>
              <a:gd name="T24" fmla="*/ 218 w 394"/>
              <a:gd name="T25" fmla="*/ 47 h 135"/>
              <a:gd name="T26" fmla="*/ 218 w 394"/>
              <a:gd name="T27" fmla="*/ 0 h 135"/>
              <a:gd name="T28" fmla="*/ 261 w 394"/>
              <a:gd name="T29" fmla="*/ 0 h 135"/>
              <a:gd name="T30" fmla="*/ 261 w 394"/>
              <a:gd name="T31" fmla="*/ 135 h 135"/>
              <a:gd name="T32" fmla="*/ 218 w 394"/>
              <a:gd name="T33" fmla="*/ 135 h 135"/>
              <a:gd name="T34" fmla="*/ 218 w 394"/>
              <a:gd name="T35" fmla="*/ 85 h 135"/>
              <a:gd name="T36" fmla="*/ 183 w 394"/>
              <a:gd name="T37" fmla="*/ 85 h 135"/>
              <a:gd name="T38" fmla="*/ 183 w 394"/>
              <a:gd name="T39" fmla="*/ 135 h 135"/>
              <a:gd name="T40" fmla="*/ 138 w 394"/>
              <a:gd name="T41" fmla="*/ 135 h 135"/>
              <a:gd name="T42" fmla="*/ 138 w 394"/>
              <a:gd name="T43" fmla="*/ 0 h 135"/>
              <a:gd name="T44" fmla="*/ 299 w 394"/>
              <a:gd name="T45" fmla="*/ 0 h 135"/>
              <a:gd name="T46" fmla="*/ 391 w 394"/>
              <a:gd name="T47" fmla="*/ 0 h 135"/>
              <a:gd name="T48" fmla="*/ 391 w 394"/>
              <a:gd name="T49" fmla="*/ 32 h 135"/>
              <a:gd name="T50" fmla="*/ 341 w 394"/>
              <a:gd name="T51" fmla="*/ 32 h 135"/>
              <a:gd name="T52" fmla="*/ 341 w 394"/>
              <a:gd name="T53" fmla="*/ 50 h 135"/>
              <a:gd name="T54" fmla="*/ 384 w 394"/>
              <a:gd name="T55" fmla="*/ 50 h 135"/>
              <a:gd name="T56" fmla="*/ 384 w 394"/>
              <a:gd name="T57" fmla="*/ 83 h 135"/>
              <a:gd name="T58" fmla="*/ 341 w 394"/>
              <a:gd name="T59" fmla="*/ 83 h 135"/>
              <a:gd name="T60" fmla="*/ 341 w 394"/>
              <a:gd name="T61" fmla="*/ 100 h 135"/>
              <a:gd name="T62" fmla="*/ 394 w 394"/>
              <a:gd name="T63" fmla="*/ 100 h 135"/>
              <a:gd name="T64" fmla="*/ 394 w 394"/>
              <a:gd name="T65" fmla="*/ 135 h 135"/>
              <a:gd name="T66" fmla="*/ 299 w 394"/>
              <a:gd name="T67" fmla="*/ 135 h 135"/>
              <a:gd name="T68" fmla="*/ 299 w 394"/>
              <a:gd name="T69" fmla="*/ 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94" h="135">
                <a:moveTo>
                  <a:pt x="36" y="35"/>
                </a:moveTo>
                <a:lnTo>
                  <a:pt x="0" y="35"/>
                </a:lnTo>
                <a:lnTo>
                  <a:pt x="0" y="0"/>
                </a:lnTo>
                <a:lnTo>
                  <a:pt x="116" y="0"/>
                </a:lnTo>
                <a:lnTo>
                  <a:pt x="116" y="35"/>
                </a:lnTo>
                <a:lnTo>
                  <a:pt x="81" y="35"/>
                </a:lnTo>
                <a:lnTo>
                  <a:pt x="81" y="135"/>
                </a:lnTo>
                <a:lnTo>
                  <a:pt x="36" y="135"/>
                </a:lnTo>
                <a:lnTo>
                  <a:pt x="36" y="35"/>
                </a:lnTo>
                <a:close/>
                <a:moveTo>
                  <a:pt x="138" y="0"/>
                </a:moveTo>
                <a:lnTo>
                  <a:pt x="183" y="0"/>
                </a:lnTo>
                <a:lnTo>
                  <a:pt x="183" y="47"/>
                </a:lnTo>
                <a:lnTo>
                  <a:pt x="218" y="47"/>
                </a:lnTo>
                <a:lnTo>
                  <a:pt x="218" y="0"/>
                </a:lnTo>
                <a:lnTo>
                  <a:pt x="261" y="0"/>
                </a:lnTo>
                <a:lnTo>
                  <a:pt x="261" y="135"/>
                </a:lnTo>
                <a:lnTo>
                  <a:pt x="218" y="135"/>
                </a:lnTo>
                <a:lnTo>
                  <a:pt x="218" y="85"/>
                </a:lnTo>
                <a:lnTo>
                  <a:pt x="183" y="85"/>
                </a:lnTo>
                <a:lnTo>
                  <a:pt x="183" y="135"/>
                </a:lnTo>
                <a:lnTo>
                  <a:pt x="138" y="135"/>
                </a:lnTo>
                <a:lnTo>
                  <a:pt x="138" y="0"/>
                </a:lnTo>
                <a:close/>
                <a:moveTo>
                  <a:pt x="299" y="0"/>
                </a:moveTo>
                <a:lnTo>
                  <a:pt x="391" y="0"/>
                </a:lnTo>
                <a:lnTo>
                  <a:pt x="391" y="32"/>
                </a:lnTo>
                <a:lnTo>
                  <a:pt x="341" y="32"/>
                </a:lnTo>
                <a:lnTo>
                  <a:pt x="341" y="50"/>
                </a:lnTo>
                <a:lnTo>
                  <a:pt x="384" y="50"/>
                </a:lnTo>
                <a:lnTo>
                  <a:pt x="384" y="83"/>
                </a:lnTo>
                <a:lnTo>
                  <a:pt x="341" y="83"/>
                </a:lnTo>
                <a:lnTo>
                  <a:pt x="341" y="100"/>
                </a:lnTo>
                <a:lnTo>
                  <a:pt x="394" y="100"/>
                </a:lnTo>
                <a:lnTo>
                  <a:pt x="394" y="135"/>
                </a:lnTo>
                <a:lnTo>
                  <a:pt x="299" y="135"/>
                </a:lnTo>
                <a:lnTo>
                  <a:pt x="29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7015FE6A-A46B-4B65-9786-220C4521E5F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558888" y="3216276"/>
            <a:ext cx="1212850" cy="223838"/>
          </a:xfrm>
          <a:custGeom>
            <a:avLst/>
            <a:gdLst>
              <a:gd name="T0" fmla="*/ 17 w 305"/>
              <a:gd name="T1" fmla="*/ 1 h 56"/>
              <a:gd name="T2" fmla="*/ 19 w 305"/>
              <a:gd name="T3" fmla="*/ 55 h 56"/>
              <a:gd name="T4" fmla="*/ 0 w 305"/>
              <a:gd name="T5" fmla="*/ 1 h 56"/>
              <a:gd name="T6" fmla="*/ 30 w 305"/>
              <a:gd name="T7" fmla="*/ 28 h 56"/>
              <a:gd name="T8" fmla="*/ 17 w 305"/>
              <a:gd name="T9" fmla="*/ 14 h 56"/>
              <a:gd name="T10" fmla="*/ 19 w 305"/>
              <a:gd name="T11" fmla="*/ 41 h 56"/>
              <a:gd name="T12" fmla="*/ 88 w 305"/>
              <a:gd name="T13" fmla="*/ 1 h 56"/>
              <a:gd name="T14" fmla="*/ 87 w 305"/>
              <a:gd name="T15" fmla="*/ 55 h 56"/>
              <a:gd name="T16" fmla="*/ 71 w 305"/>
              <a:gd name="T17" fmla="*/ 45 h 56"/>
              <a:gd name="T18" fmla="*/ 51 w 305"/>
              <a:gd name="T19" fmla="*/ 55 h 56"/>
              <a:gd name="T20" fmla="*/ 73 w 305"/>
              <a:gd name="T21" fmla="*/ 33 h 56"/>
              <a:gd name="T22" fmla="*/ 81 w 305"/>
              <a:gd name="T23" fmla="*/ 30 h 56"/>
              <a:gd name="T24" fmla="*/ 77 w 305"/>
              <a:gd name="T25" fmla="*/ 13 h 56"/>
              <a:gd name="T26" fmla="*/ 73 w 305"/>
              <a:gd name="T27" fmla="*/ 33 h 56"/>
              <a:gd name="T28" fmla="*/ 128 w 305"/>
              <a:gd name="T29" fmla="*/ 1 h 56"/>
              <a:gd name="T30" fmla="*/ 144 w 305"/>
              <a:gd name="T31" fmla="*/ 34 h 56"/>
              <a:gd name="T32" fmla="*/ 142 w 305"/>
              <a:gd name="T33" fmla="*/ 12 h 56"/>
              <a:gd name="T34" fmla="*/ 158 w 305"/>
              <a:gd name="T35" fmla="*/ 1 h 56"/>
              <a:gd name="T36" fmla="*/ 141 w 305"/>
              <a:gd name="T37" fmla="*/ 55 h 56"/>
              <a:gd name="T38" fmla="*/ 125 w 305"/>
              <a:gd name="T39" fmla="*/ 21 h 56"/>
              <a:gd name="T40" fmla="*/ 127 w 305"/>
              <a:gd name="T41" fmla="*/ 44 h 56"/>
              <a:gd name="T42" fmla="*/ 111 w 305"/>
              <a:gd name="T43" fmla="*/ 55 h 56"/>
              <a:gd name="T44" fmla="*/ 173 w 305"/>
              <a:gd name="T45" fmla="*/ 1 h 56"/>
              <a:gd name="T46" fmla="*/ 190 w 305"/>
              <a:gd name="T47" fmla="*/ 55 h 56"/>
              <a:gd name="T48" fmla="*/ 173 w 305"/>
              <a:gd name="T49" fmla="*/ 1 h 56"/>
              <a:gd name="T50" fmla="*/ 209 w 305"/>
              <a:gd name="T51" fmla="*/ 37 h 56"/>
              <a:gd name="T52" fmla="*/ 229 w 305"/>
              <a:gd name="T53" fmla="*/ 39 h 56"/>
              <a:gd name="T54" fmla="*/ 218 w 305"/>
              <a:gd name="T55" fmla="*/ 33 h 56"/>
              <a:gd name="T56" fmla="*/ 225 w 305"/>
              <a:gd name="T57" fmla="*/ 0 h 56"/>
              <a:gd name="T58" fmla="*/ 237 w 305"/>
              <a:gd name="T59" fmla="*/ 18 h 56"/>
              <a:gd name="T60" fmla="*/ 221 w 305"/>
              <a:gd name="T61" fmla="*/ 16 h 56"/>
              <a:gd name="T62" fmla="*/ 231 w 305"/>
              <a:gd name="T63" fmla="*/ 22 h 56"/>
              <a:gd name="T64" fmla="*/ 223 w 305"/>
              <a:gd name="T65" fmla="*/ 56 h 56"/>
              <a:gd name="T66" fmla="*/ 256 w 305"/>
              <a:gd name="T67" fmla="*/ 1 h 56"/>
              <a:gd name="T68" fmla="*/ 274 w 305"/>
              <a:gd name="T69" fmla="*/ 20 h 56"/>
              <a:gd name="T70" fmla="*/ 288 w 305"/>
              <a:gd name="T71" fmla="*/ 1 h 56"/>
              <a:gd name="T72" fmla="*/ 305 w 305"/>
              <a:gd name="T73" fmla="*/ 55 h 56"/>
              <a:gd name="T74" fmla="*/ 288 w 305"/>
              <a:gd name="T75" fmla="*/ 35 h 56"/>
              <a:gd name="T76" fmla="*/ 274 w 305"/>
              <a:gd name="T77" fmla="*/ 55 h 56"/>
              <a:gd name="T78" fmla="*/ 256 w 305"/>
              <a:gd name="T79" fmla="*/ 1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05" h="56">
                <a:moveTo>
                  <a:pt x="0" y="1"/>
                </a:moveTo>
                <a:cubicBezTo>
                  <a:pt x="17" y="1"/>
                  <a:pt x="17" y="1"/>
                  <a:pt x="17" y="1"/>
                </a:cubicBezTo>
                <a:cubicBezTo>
                  <a:pt x="34" y="1"/>
                  <a:pt x="48" y="8"/>
                  <a:pt x="48" y="28"/>
                </a:cubicBezTo>
                <a:cubicBezTo>
                  <a:pt x="48" y="48"/>
                  <a:pt x="34" y="55"/>
                  <a:pt x="19" y="55"/>
                </a:cubicBezTo>
                <a:cubicBezTo>
                  <a:pt x="0" y="55"/>
                  <a:pt x="0" y="55"/>
                  <a:pt x="0" y="55"/>
                </a:cubicBezTo>
                <a:lnTo>
                  <a:pt x="0" y="1"/>
                </a:lnTo>
                <a:close/>
                <a:moveTo>
                  <a:pt x="19" y="41"/>
                </a:moveTo>
                <a:cubicBezTo>
                  <a:pt x="25" y="41"/>
                  <a:pt x="30" y="38"/>
                  <a:pt x="30" y="28"/>
                </a:cubicBezTo>
                <a:cubicBezTo>
                  <a:pt x="30" y="17"/>
                  <a:pt x="25" y="14"/>
                  <a:pt x="19" y="14"/>
                </a:cubicBezTo>
                <a:cubicBezTo>
                  <a:pt x="17" y="14"/>
                  <a:pt x="17" y="14"/>
                  <a:pt x="17" y="14"/>
                </a:cubicBezTo>
                <a:cubicBezTo>
                  <a:pt x="17" y="41"/>
                  <a:pt x="17" y="41"/>
                  <a:pt x="17" y="41"/>
                </a:cubicBezTo>
                <a:lnTo>
                  <a:pt x="19" y="41"/>
                </a:lnTo>
                <a:close/>
                <a:moveTo>
                  <a:pt x="68" y="1"/>
                </a:moveTo>
                <a:cubicBezTo>
                  <a:pt x="88" y="1"/>
                  <a:pt x="88" y="1"/>
                  <a:pt x="88" y="1"/>
                </a:cubicBezTo>
                <a:cubicBezTo>
                  <a:pt x="105" y="55"/>
                  <a:pt x="105" y="55"/>
                  <a:pt x="105" y="55"/>
                </a:cubicBezTo>
                <a:cubicBezTo>
                  <a:pt x="87" y="55"/>
                  <a:pt x="87" y="55"/>
                  <a:pt x="87" y="55"/>
                </a:cubicBezTo>
                <a:cubicBezTo>
                  <a:pt x="85" y="45"/>
                  <a:pt x="85" y="45"/>
                  <a:pt x="85" y="45"/>
                </a:cubicBezTo>
                <a:cubicBezTo>
                  <a:pt x="71" y="45"/>
                  <a:pt x="71" y="45"/>
                  <a:pt x="71" y="45"/>
                </a:cubicBezTo>
                <a:cubicBezTo>
                  <a:pt x="68" y="55"/>
                  <a:pt x="68" y="55"/>
                  <a:pt x="68" y="55"/>
                </a:cubicBezTo>
                <a:cubicBezTo>
                  <a:pt x="51" y="55"/>
                  <a:pt x="51" y="55"/>
                  <a:pt x="51" y="55"/>
                </a:cubicBezTo>
                <a:lnTo>
                  <a:pt x="68" y="1"/>
                </a:lnTo>
                <a:close/>
                <a:moveTo>
                  <a:pt x="73" y="33"/>
                </a:moveTo>
                <a:cubicBezTo>
                  <a:pt x="82" y="33"/>
                  <a:pt x="82" y="33"/>
                  <a:pt x="82" y="33"/>
                </a:cubicBezTo>
                <a:cubicBezTo>
                  <a:pt x="81" y="30"/>
                  <a:pt x="81" y="30"/>
                  <a:pt x="81" y="30"/>
                </a:cubicBezTo>
                <a:cubicBezTo>
                  <a:pt x="80" y="25"/>
                  <a:pt x="79" y="18"/>
                  <a:pt x="78" y="13"/>
                </a:cubicBezTo>
                <a:cubicBezTo>
                  <a:pt x="77" y="13"/>
                  <a:pt x="77" y="13"/>
                  <a:pt x="77" y="13"/>
                </a:cubicBezTo>
                <a:cubicBezTo>
                  <a:pt x="76" y="19"/>
                  <a:pt x="75" y="25"/>
                  <a:pt x="74" y="30"/>
                </a:cubicBezTo>
                <a:lnTo>
                  <a:pt x="73" y="33"/>
                </a:lnTo>
                <a:close/>
                <a:moveTo>
                  <a:pt x="111" y="1"/>
                </a:moveTo>
                <a:cubicBezTo>
                  <a:pt x="128" y="1"/>
                  <a:pt x="128" y="1"/>
                  <a:pt x="128" y="1"/>
                </a:cubicBezTo>
                <a:cubicBezTo>
                  <a:pt x="139" y="21"/>
                  <a:pt x="139" y="21"/>
                  <a:pt x="139" y="21"/>
                </a:cubicBezTo>
                <a:cubicBezTo>
                  <a:pt x="144" y="34"/>
                  <a:pt x="144" y="34"/>
                  <a:pt x="144" y="34"/>
                </a:cubicBezTo>
                <a:cubicBezTo>
                  <a:pt x="145" y="34"/>
                  <a:pt x="145" y="34"/>
                  <a:pt x="145" y="34"/>
                </a:cubicBezTo>
                <a:cubicBezTo>
                  <a:pt x="144" y="29"/>
                  <a:pt x="142" y="19"/>
                  <a:pt x="142" y="12"/>
                </a:cubicBezTo>
                <a:cubicBezTo>
                  <a:pt x="142" y="1"/>
                  <a:pt x="142" y="1"/>
                  <a:pt x="142" y="1"/>
                </a:cubicBezTo>
                <a:cubicBezTo>
                  <a:pt x="158" y="1"/>
                  <a:pt x="158" y="1"/>
                  <a:pt x="158" y="1"/>
                </a:cubicBezTo>
                <a:cubicBezTo>
                  <a:pt x="158" y="55"/>
                  <a:pt x="158" y="55"/>
                  <a:pt x="158" y="55"/>
                </a:cubicBezTo>
                <a:cubicBezTo>
                  <a:pt x="141" y="55"/>
                  <a:pt x="141" y="55"/>
                  <a:pt x="141" y="55"/>
                </a:cubicBezTo>
                <a:cubicBezTo>
                  <a:pt x="131" y="34"/>
                  <a:pt x="131" y="34"/>
                  <a:pt x="131" y="34"/>
                </a:cubicBezTo>
                <a:cubicBezTo>
                  <a:pt x="125" y="21"/>
                  <a:pt x="125" y="21"/>
                  <a:pt x="125" y="21"/>
                </a:cubicBezTo>
                <a:cubicBezTo>
                  <a:pt x="125" y="21"/>
                  <a:pt x="125" y="21"/>
                  <a:pt x="125" y="21"/>
                </a:cubicBezTo>
                <a:cubicBezTo>
                  <a:pt x="126" y="28"/>
                  <a:pt x="127" y="37"/>
                  <a:pt x="127" y="44"/>
                </a:cubicBezTo>
                <a:cubicBezTo>
                  <a:pt x="127" y="55"/>
                  <a:pt x="127" y="55"/>
                  <a:pt x="127" y="55"/>
                </a:cubicBezTo>
                <a:cubicBezTo>
                  <a:pt x="111" y="55"/>
                  <a:pt x="111" y="55"/>
                  <a:pt x="111" y="55"/>
                </a:cubicBezTo>
                <a:lnTo>
                  <a:pt x="111" y="1"/>
                </a:lnTo>
                <a:close/>
                <a:moveTo>
                  <a:pt x="173" y="1"/>
                </a:moveTo>
                <a:cubicBezTo>
                  <a:pt x="190" y="1"/>
                  <a:pt x="190" y="1"/>
                  <a:pt x="190" y="1"/>
                </a:cubicBezTo>
                <a:cubicBezTo>
                  <a:pt x="190" y="55"/>
                  <a:pt x="190" y="55"/>
                  <a:pt x="190" y="55"/>
                </a:cubicBezTo>
                <a:cubicBezTo>
                  <a:pt x="173" y="55"/>
                  <a:pt x="173" y="55"/>
                  <a:pt x="173" y="55"/>
                </a:cubicBezTo>
                <a:lnTo>
                  <a:pt x="173" y="1"/>
                </a:lnTo>
                <a:close/>
                <a:moveTo>
                  <a:pt x="201" y="48"/>
                </a:moveTo>
                <a:cubicBezTo>
                  <a:pt x="209" y="37"/>
                  <a:pt x="209" y="37"/>
                  <a:pt x="209" y="37"/>
                </a:cubicBezTo>
                <a:cubicBezTo>
                  <a:pt x="214" y="40"/>
                  <a:pt x="219" y="43"/>
                  <a:pt x="224" y="43"/>
                </a:cubicBezTo>
                <a:cubicBezTo>
                  <a:pt x="227" y="43"/>
                  <a:pt x="229" y="41"/>
                  <a:pt x="229" y="39"/>
                </a:cubicBezTo>
                <a:cubicBezTo>
                  <a:pt x="229" y="37"/>
                  <a:pt x="226" y="36"/>
                  <a:pt x="223" y="35"/>
                </a:cubicBezTo>
                <a:cubicBezTo>
                  <a:pt x="218" y="33"/>
                  <a:pt x="218" y="33"/>
                  <a:pt x="218" y="33"/>
                </a:cubicBezTo>
                <a:cubicBezTo>
                  <a:pt x="210" y="30"/>
                  <a:pt x="204" y="26"/>
                  <a:pt x="204" y="17"/>
                </a:cubicBezTo>
                <a:cubicBezTo>
                  <a:pt x="204" y="7"/>
                  <a:pt x="212" y="0"/>
                  <a:pt x="225" y="0"/>
                </a:cubicBezTo>
                <a:cubicBezTo>
                  <a:pt x="234" y="0"/>
                  <a:pt x="241" y="3"/>
                  <a:pt x="246" y="7"/>
                </a:cubicBezTo>
                <a:cubicBezTo>
                  <a:pt x="237" y="18"/>
                  <a:pt x="237" y="18"/>
                  <a:pt x="237" y="18"/>
                </a:cubicBezTo>
                <a:cubicBezTo>
                  <a:pt x="233" y="15"/>
                  <a:pt x="229" y="13"/>
                  <a:pt x="225" y="13"/>
                </a:cubicBezTo>
                <a:cubicBezTo>
                  <a:pt x="222" y="13"/>
                  <a:pt x="221" y="14"/>
                  <a:pt x="221" y="16"/>
                </a:cubicBezTo>
                <a:cubicBezTo>
                  <a:pt x="221" y="18"/>
                  <a:pt x="223" y="19"/>
                  <a:pt x="226" y="20"/>
                </a:cubicBezTo>
                <a:cubicBezTo>
                  <a:pt x="231" y="22"/>
                  <a:pt x="231" y="22"/>
                  <a:pt x="231" y="22"/>
                </a:cubicBezTo>
                <a:cubicBezTo>
                  <a:pt x="239" y="25"/>
                  <a:pt x="246" y="28"/>
                  <a:pt x="246" y="38"/>
                </a:cubicBezTo>
                <a:cubicBezTo>
                  <a:pt x="246" y="48"/>
                  <a:pt x="238" y="56"/>
                  <a:pt x="223" y="56"/>
                </a:cubicBezTo>
                <a:cubicBezTo>
                  <a:pt x="215" y="56"/>
                  <a:pt x="206" y="53"/>
                  <a:pt x="201" y="48"/>
                </a:cubicBezTo>
                <a:close/>
                <a:moveTo>
                  <a:pt x="256" y="1"/>
                </a:moveTo>
                <a:cubicBezTo>
                  <a:pt x="274" y="1"/>
                  <a:pt x="274" y="1"/>
                  <a:pt x="274" y="1"/>
                </a:cubicBezTo>
                <a:cubicBezTo>
                  <a:pt x="274" y="20"/>
                  <a:pt x="274" y="20"/>
                  <a:pt x="274" y="20"/>
                </a:cubicBezTo>
                <a:cubicBezTo>
                  <a:pt x="288" y="20"/>
                  <a:pt x="288" y="20"/>
                  <a:pt x="288" y="20"/>
                </a:cubicBezTo>
                <a:cubicBezTo>
                  <a:pt x="288" y="1"/>
                  <a:pt x="288" y="1"/>
                  <a:pt x="28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55"/>
                  <a:pt x="305" y="55"/>
                  <a:pt x="305" y="55"/>
                </a:cubicBezTo>
                <a:cubicBezTo>
                  <a:pt x="288" y="55"/>
                  <a:pt x="288" y="55"/>
                  <a:pt x="288" y="55"/>
                </a:cubicBezTo>
                <a:cubicBezTo>
                  <a:pt x="288" y="35"/>
                  <a:pt x="288" y="35"/>
                  <a:pt x="288" y="35"/>
                </a:cubicBezTo>
                <a:cubicBezTo>
                  <a:pt x="274" y="35"/>
                  <a:pt x="274" y="35"/>
                  <a:pt x="274" y="35"/>
                </a:cubicBezTo>
                <a:cubicBezTo>
                  <a:pt x="274" y="55"/>
                  <a:pt x="274" y="55"/>
                  <a:pt x="274" y="55"/>
                </a:cubicBezTo>
                <a:cubicBezTo>
                  <a:pt x="256" y="55"/>
                  <a:pt x="256" y="55"/>
                  <a:pt x="256" y="55"/>
                </a:cubicBezTo>
                <a:lnTo>
                  <a:pt x="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C393DEE2-BFDC-434B-A722-283F1A45FF2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582701" y="3810001"/>
            <a:ext cx="1117600" cy="223838"/>
          </a:xfrm>
          <a:custGeom>
            <a:avLst/>
            <a:gdLst>
              <a:gd name="T0" fmla="*/ 17 w 281"/>
              <a:gd name="T1" fmla="*/ 1 h 56"/>
              <a:gd name="T2" fmla="*/ 28 w 281"/>
              <a:gd name="T3" fmla="*/ 29 h 56"/>
              <a:gd name="T4" fmla="*/ 31 w 281"/>
              <a:gd name="T5" fmla="*/ 21 h 56"/>
              <a:gd name="T6" fmla="*/ 56 w 281"/>
              <a:gd name="T7" fmla="*/ 1 h 56"/>
              <a:gd name="T8" fmla="*/ 40 w 281"/>
              <a:gd name="T9" fmla="*/ 54 h 56"/>
              <a:gd name="T10" fmla="*/ 43 w 281"/>
              <a:gd name="T11" fmla="*/ 22 h 56"/>
              <a:gd name="T12" fmla="*/ 37 w 281"/>
              <a:gd name="T13" fmla="*/ 35 h 56"/>
              <a:gd name="T14" fmla="*/ 25 w 281"/>
              <a:gd name="T15" fmla="*/ 51 h 56"/>
              <a:gd name="T16" fmla="*/ 14 w 281"/>
              <a:gd name="T17" fmla="*/ 22 h 56"/>
              <a:gd name="T18" fmla="*/ 15 w 281"/>
              <a:gd name="T19" fmla="*/ 44 h 56"/>
              <a:gd name="T20" fmla="*/ 0 w 281"/>
              <a:gd name="T21" fmla="*/ 54 h 56"/>
              <a:gd name="T22" fmla="*/ 68 w 281"/>
              <a:gd name="T23" fmla="*/ 27 h 56"/>
              <a:gd name="T24" fmla="*/ 122 w 281"/>
              <a:gd name="T25" fmla="*/ 27 h 56"/>
              <a:gd name="T26" fmla="*/ 68 w 281"/>
              <a:gd name="T27" fmla="*/ 27 h 56"/>
              <a:gd name="T28" fmla="*/ 95 w 281"/>
              <a:gd name="T29" fmla="*/ 14 h 56"/>
              <a:gd name="T30" fmla="*/ 95 w 281"/>
              <a:gd name="T31" fmla="*/ 42 h 56"/>
              <a:gd name="T32" fmla="*/ 133 w 281"/>
              <a:gd name="T33" fmla="*/ 1 h 56"/>
              <a:gd name="T34" fmla="*/ 181 w 281"/>
              <a:gd name="T35" fmla="*/ 27 h 56"/>
              <a:gd name="T36" fmla="*/ 133 w 281"/>
              <a:gd name="T37" fmla="*/ 54 h 56"/>
              <a:gd name="T38" fmla="*/ 152 w 281"/>
              <a:gd name="T39" fmla="*/ 41 h 56"/>
              <a:gd name="T40" fmla="*/ 152 w 281"/>
              <a:gd name="T41" fmla="*/ 14 h 56"/>
              <a:gd name="T42" fmla="*/ 151 w 281"/>
              <a:gd name="T43" fmla="*/ 41 h 56"/>
              <a:gd name="T44" fmla="*/ 193 w 281"/>
              <a:gd name="T45" fmla="*/ 1 h 56"/>
              <a:gd name="T46" fmla="*/ 230 w 281"/>
              <a:gd name="T47" fmla="*/ 14 h 56"/>
              <a:gd name="T48" fmla="*/ 210 w 281"/>
              <a:gd name="T49" fmla="*/ 21 h 56"/>
              <a:gd name="T50" fmla="*/ 227 w 281"/>
              <a:gd name="T51" fmla="*/ 34 h 56"/>
              <a:gd name="T52" fmla="*/ 210 w 281"/>
              <a:gd name="T53" fmla="*/ 41 h 56"/>
              <a:gd name="T54" fmla="*/ 231 w 281"/>
              <a:gd name="T55" fmla="*/ 54 h 56"/>
              <a:gd name="T56" fmla="*/ 193 w 281"/>
              <a:gd name="T57" fmla="*/ 1 h 56"/>
              <a:gd name="T58" fmla="*/ 261 w 281"/>
              <a:gd name="T59" fmla="*/ 1 h 56"/>
              <a:gd name="T60" fmla="*/ 281 w 281"/>
              <a:gd name="T61" fmla="*/ 40 h 56"/>
              <a:gd name="T62" fmla="*/ 244 w 281"/>
              <a:gd name="T63" fmla="*/ 54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81" h="56">
                <a:moveTo>
                  <a:pt x="0" y="1"/>
                </a:moveTo>
                <a:cubicBezTo>
                  <a:pt x="17" y="1"/>
                  <a:pt x="17" y="1"/>
                  <a:pt x="17" y="1"/>
                </a:cubicBezTo>
                <a:cubicBezTo>
                  <a:pt x="25" y="21"/>
                  <a:pt x="25" y="21"/>
                  <a:pt x="25" y="21"/>
                </a:cubicBezTo>
                <a:cubicBezTo>
                  <a:pt x="28" y="29"/>
                  <a:pt x="28" y="29"/>
                  <a:pt x="28" y="29"/>
                </a:cubicBezTo>
                <a:cubicBezTo>
                  <a:pt x="28" y="29"/>
                  <a:pt x="28" y="29"/>
                  <a:pt x="28" y="29"/>
                </a:cubicBezTo>
                <a:cubicBezTo>
                  <a:pt x="31" y="21"/>
                  <a:pt x="31" y="21"/>
                  <a:pt x="31" y="21"/>
                </a:cubicBezTo>
                <a:cubicBezTo>
                  <a:pt x="39" y="1"/>
                  <a:pt x="39" y="1"/>
                  <a:pt x="39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54"/>
                  <a:pt x="56" y="54"/>
                  <a:pt x="56" y="54"/>
                </a:cubicBezTo>
                <a:cubicBezTo>
                  <a:pt x="40" y="54"/>
                  <a:pt x="40" y="54"/>
                  <a:pt x="40" y="54"/>
                </a:cubicBezTo>
                <a:cubicBezTo>
                  <a:pt x="40" y="44"/>
                  <a:pt x="40" y="44"/>
                  <a:pt x="40" y="44"/>
                </a:cubicBezTo>
                <a:cubicBezTo>
                  <a:pt x="40" y="38"/>
                  <a:pt x="42" y="28"/>
                  <a:pt x="43" y="22"/>
                </a:cubicBezTo>
                <a:cubicBezTo>
                  <a:pt x="42" y="22"/>
                  <a:pt x="42" y="22"/>
                  <a:pt x="42" y="22"/>
                </a:cubicBezTo>
                <a:cubicBezTo>
                  <a:pt x="37" y="35"/>
                  <a:pt x="37" y="35"/>
                  <a:pt x="37" y="35"/>
                </a:cubicBezTo>
                <a:cubicBezTo>
                  <a:pt x="30" y="51"/>
                  <a:pt x="30" y="51"/>
                  <a:pt x="30" y="51"/>
                </a:cubicBezTo>
                <a:cubicBezTo>
                  <a:pt x="25" y="51"/>
                  <a:pt x="25" y="51"/>
                  <a:pt x="25" y="51"/>
                </a:cubicBezTo>
                <a:cubicBezTo>
                  <a:pt x="19" y="35"/>
                  <a:pt x="19" y="35"/>
                  <a:pt x="19" y="35"/>
                </a:cubicBezTo>
                <a:cubicBezTo>
                  <a:pt x="14" y="22"/>
                  <a:pt x="14" y="22"/>
                  <a:pt x="14" y="22"/>
                </a:cubicBezTo>
                <a:cubicBezTo>
                  <a:pt x="13" y="22"/>
                  <a:pt x="13" y="22"/>
                  <a:pt x="13" y="22"/>
                </a:cubicBezTo>
                <a:cubicBezTo>
                  <a:pt x="14" y="28"/>
                  <a:pt x="15" y="38"/>
                  <a:pt x="15" y="44"/>
                </a:cubicBezTo>
                <a:cubicBezTo>
                  <a:pt x="15" y="54"/>
                  <a:pt x="15" y="54"/>
                  <a:pt x="15" y="54"/>
                </a:cubicBezTo>
                <a:cubicBezTo>
                  <a:pt x="0" y="54"/>
                  <a:pt x="0" y="54"/>
                  <a:pt x="0" y="54"/>
                </a:cubicBezTo>
                <a:lnTo>
                  <a:pt x="0" y="1"/>
                </a:lnTo>
                <a:close/>
                <a:moveTo>
                  <a:pt x="68" y="27"/>
                </a:moveTo>
                <a:cubicBezTo>
                  <a:pt x="68" y="10"/>
                  <a:pt x="78" y="0"/>
                  <a:pt x="95" y="0"/>
                </a:cubicBezTo>
                <a:cubicBezTo>
                  <a:pt x="111" y="0"/>
                  <a:pt x="122" y="10"/>
                  <a:pt x="122" y="27"/>
                </a:cubicBezTo>
                <a:cubicBezTo>
                  <a:pt x="122" y="45"/>
                  <a:pt x="111" y="56"/>
                  <a:pt x="95" y="56"/>
                </a:cubicBezTo>
                <a:cubicBezTo>
                  <a:pt x="78" y="56"/>
                  <a:pt x="68" y="45"/>
                  <a:pt x="68" y="27"/>
                </a:cubicBezTo>
                <a:close/>
                <a:moveTo>
                  <a:pt x="104" y="27"/>
                </a:moveTo>
                <a:cubicBezTo>
                  <a:pt x="104" y="19"/>
                  <a:pt x="100" y="14"/>
                  <a:pt x="95" y="14"/>
                </a:cubicBezTo>
                <a:cubicBezTo>
                  <a:pt x="89" y="14"/>
                  <a:pt x="85" y="19"/>
                  <a:pt x="85" y="27"/>
                </a:cubicBezTo>
                <a:cubicBezTo>
                  <a:pt x="85" y="36"/>
                  <a:pt x="89" y="42"/>
                  <a:pt x="95" y="42"/>
                </a:cubicBezTo>
                <a:cubicBezTo>
                  <a:pt x="100" y="42"/>
                  <a:pt x="104" y="36"/>
                  <a:pt x="104" y="27"/>
                </a:cubicBezTo>
                <a:close/>
                <a:moveTo>
                  <a:pt x="133" y="1"/>
                </a:moveTo>
                <a:cubicBezTo>
                  <a:pt x="151" y="1"/>
                  <a:pt x="151" y="1"/>
                  <a:pt x="151" y="1"/>
                </a:cubicBezTo>
                <a:cubicBezTo>
                  <a:pt x="168" y="1"/>
                  <a:pt x="181" y="7"/>
                  <a:pt x="181" y="27"/>
                </a:cubicBezTo>
                <a:cubicBezTo>
                  <a:pt x="181" y="48"/>
                  <a:pt x="168" y="54"/>
                  <a:pt x="152" y="54"/>
                </a:cubicBezTo>
                <a:cubicBezTo>
                  <a:pt x="133" y="54"/>
                  <a:pt x="133" y="54"/>
                  <a:pt x="133" y="54"/>
                </a:cubicBezTo>
                <a:lnTo>
                  <a:pt x="133" y="1"/>
                </a:lnTo>
                <a:close/>
                <a:moveTo>
                  <a:pt x="152" y="41"/>
                </a:moveTo>
                <a:cubicBezTo>
                  <a:pt x="159" y="41"/>
                  <a:pt x="163" y="38"/>
                  <a:pt x="163" y="27"/>
                </a:cubicBezTo>
                <a:cubicBezTo>
                  <a:pt x="163" y="17"/>
                  <a:pt x="159" y="14"/>
                  <a:pt x="152" y="14"/>
                </a:cubicBezTo>
                <a:cubicBezTo>
                  <a:pt x="151" y="14"/>
                  <a:pt x="151" y="14"/>
                  <a:pt x="151" y="14"/>
                </a:cubicBezTo>
                <a:cubicBezTo>
                  <a:pt x="151" y="41"/>
                  <a:pt x="151" y="41"/>
                  <a:pt x="151" y="41"/>
                </a:cubicBezTo>
                <a:lnTo>
                  <a:pt x="152" y="41"/>
                </a:lnTo>
                <a:close/>
                <a:moveTo>
                  <a:pt x="193" y="1"/>
                </a:moveTo>
                <a:cubicBezTo>
                  <a:pt x="230" y="1"/>
                  <a:pt x="230" y="1"/>
                  <a:pt x="230" y="1"/>
                </a:cubicBezTo>
                <a:cubicBezTo>
                  <a:pt x="230" y="14"/>
                  <a:pt x="230" y="14"/>
                  <a:pt x="230" y="14"/>
                </a:cubicBezTo>
                <a:cubicBezTo>
                  <a:pt x="210" y="14"/>
                  <a:pt x="210" y="14"/>
                  <a:pt x="210" y="14"/>
                </a:cubicBezTo>
                <a:cubicBezTo>
                  <a:pt x="210" y="21"/>
                  <a:pt x="210" y="21"/>
                  <a:pt x="210" y="21"/>
                </a:cubicBezTo>
                <a:cubicBezTo>
                  <a:pt x="227" y="21"/>
                  <a:pt x="227" y="21"/>
                  <a:pt x="227" y="21"/>
                </a:cubicBezTo>
                <a:cubicBezTo>
                  <a:pt x="227" y="34"/>
                  <a:pt x="227" y="34"/>
                  <a:pt x="227" y="34"/>
                </a:cubicBezTo>
                <a:cubicBezTo>
                  <a:pt x="210" y="34"/>
                  <a:pt x="210" y="34"/>
                  <a:pt x="210" y="34"/>
                </a:cubicBezTo>
                <a:cubicBezTo>
                  <a:pt x="210" y="41"/>
                  <a:pt x="210" y="41"/>
                  <a:pt x="210" y="41"/>
                </a:cubicBezTo>
                <a:cubicBezTo>
                  <a:pt x="231" y="41"/>
                  <a:pt x="231" y="41"/>
                  <a:pt x="231" y="41"/>
                </a:cubicBezTo>
                <a:cubicBezTo>
                  <a:pt x="231" y="54"/>
                  <a:pt x="231" y="54"/>
                  <a:pt x="231" y="54"/>
                </a:cubicBezTo>
                <a:cubicBezTo>
                  <a:pt x="193" y="54"/>
                  <a:pt x="193" y="54"/>
                  <a:pt x="193" y="54"/>
                </a:cubicBezTo>
                <a:lnTo>
                  <a:pt x="193" y="1"/>
                </a:lnTo>
                <a:close/>
                <a:moveTo>
                  <a:pt x="244" y="1"/>
                </a:moveTo>
                <a:cubicBezTo>
                  <a:pt x="261" y="1"/>
                  <a:pt x="261" y="1"/>
                  <a:pt x="261" y="1"/>
                </a:cubicBezTo>
                <a:cubicBezTo>
                  <a:pt x="261" y="40"/>
                  <a:pt x="261" y="40"/>
                  <a:pt x="261" y="40"/>
                </a:cubicBezTo>
                <a:cubicBezTo>
                  <a:pt x="281" y="40"/>
                  <a:pt x="281" y="40"/>
                  <a:pt x="281" y="40"/>
                </a:cubicBezTo>
                <a:cubicBezTo>
                  <a:pt x="281" y="54"/>
                  <a:pt x="281" y="54"/>
                  <a:pt x="281" y="54"/>
                </a:cubicBezTo>
                <a:cubicBezTo>
                  <a:pt x="244" y="54"/>
                  <a:pt x="244" y="54"/>
                  <a:pt x="244" y="54"/>
                </a:cubicBezTo>
                <a:lnTo>
                  <a:pt x="24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533F2284-0138-476C-A698-F33C309F04F6}"/>
              </a:ext>
            </a:extLst>
          </p:cNvPr>
          <p:cNvSpPr>
            <a:spLocks/>
          </p:cNvSpPr>
          <p:nvPr userDrawn="1"/>
        </p:nvSpPr>
        <p:spPr bwMode="auto">
          <a:xfrm>
            <a:off x="1463638" y="2525713"/>
            <a:ext cx="1717675" cy="1631950"/>
          </a:xfrm>
          <a:custGeom>
            <a:avLst/>
            <a:gdLst>
              <a:gd name="T0" fmla="*/ 2 w 1082"/>
              <a:gd name="T1" fmla="*/ 1026 h 1028"/>
              <a:gd name="T2" fmla="*/ 2 w 1082"/>
              <a:gd name="T3" fmla="*/ 1028 h 1028"/>
              <a:gd name="T4" fmla="*/ 1082 w 1082"/>
              <a:gd name="T5" fmla="*/ 1028 h 1028"/>
              <a:gd name="T6" fmla="*/ 1082 w 1082"/>
              <a:gd name="T7" fmla="*/ 0 h 1028"/>
              <a:gd name="T8" fmla="*/ 0 w 1082"/>
              <a:gd name="T9" fmla="*/ 0 h 1028"/>
              <a:gd name="T10" fmla="*/ 0 w 1082"/>
              <a:gd name="T11" fmla="*/ 1028 h 1028"/>
              <a:gd name="T12" fmla="*/ 2 w 1082"/>
              <a:gd name="T13" fmla="*/ 1028 h 1028"/>
              <a:gd name="T14" fmla="*/ 2 w 1082"/>
              <a:gd name="T15" fmla="*/ 1026 h 1028"/>
              <a:gd name="T16" fmla="*/ 7 w 1082"/>
              <a:gd name="T17" fmla="*/ 1026 h 1028"/>
              <a:gd name="T18" fmla="*/ 7 w 1082"/>
              <a:gd name="T19" fmla="*/ 7 h 1028"/>
              <a:gd name="T20" fmla="*/ 1075 w 1082"/>
              <a:gd name="T21" fmla="*/ 7 h 1028"/>
              <a:gd name="T22" fmla="*/ 1075 w 1082"/>
              <a:gd name="T23" fmla="*/ 1021 h 1028"/>
              <a:gd name="T24" fmla="*/ 2 w 1082"/>
              <a:gd name="T25" fmla="*/ 1021 h 1028"/>
              <a:gd name="T26" fmla="*/ 2 w 1082"/>
              <a:gd name="T27" fmla="*/ 1026 h 1028"/>
              <a:gd name="T28" fmla="*/ 7 w 1082"/>
              <a:gd name="T29" fmla="*/ 1026 h 1028"/>
              <a:gd name="T30" fmla="*/ 2 w 1082"/>
              <a:gd name="T31" fmla="*/ 1026 h 10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82" h="1028">
                <a:moveTo>
                  <a:pt x="2" y="1026"/>
                </a:moveTo>
                <a:lnTo>
                  <a:pt x="2" y="1028"/>
                </a:lnTo>
                <a:lnTo>
                  <a:pt x="1082" y="1028"/>
                </a:lnTo>
                <a:lnTo>
                  <a:pt x="1082" y="0"/>
                </a:lnTo>
                <a:lnTo>
                  <a:pt x="0" y="0"/>
                </a:lnTo>
                <a:lnTo>
                  <a:pt x="0" y="1028"/>
                </a:lnTo>
                <a:lnTo>
                  <a:pt x="2" y="1028"/>
                </a:lnTo>
                <a:lnTo>
                  <a:pt x="2" y="1026"/>
                </a:lnTo>
                <a:lnTo>
                  <a:pt x="7" y="1026"/>
                </a:lnTo>
                <a:lnTo>
                  <a:pt x="7" y="7"/>
                </a:lnTo>
                <a:lnTo>
                  <a:pt x="1075" y="7"/>
                </a:lnTo>
                <a:lnTo>
                  <a:pt x="1075" y="1021"/>
                </a:lnTo>
                <a:lnTo>
                  <a:pt x="2" y="1021"/>
                </a:lnTo>
                <a:lnTo>
                  <a:pt x="2" y="1026"/>
                </a:lnTo>
                <a:lnTo>
                  <a:pt x="7" y="1026"/>
                </a:lnTo>
                <a:lnTo>
                  <a:pt x="2" y="102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B81BF354-C031-4254-87CA-C99F37E4C57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310567" y="3161778"/>
            <a:ext cx="5274000" cy="392113"/>
          </a:xfrm>
          <a:custGeom>
            <a:avLst/>
            <a:gdLst>
              <a:gd name="T0" fmla="*/ 0 w 1334"/>
              <a:gd name="T1" fmla="*/ 2 h 98"/>
              <a:gd name="T2" fmla="*/ 55 w 1334"/>
              <a:gd name="T3" fmla="*/ 27 h 98"/>
              <a:gd name="T4" fmla="*/ 25 w 1334"/>
              <a:gd name="T5" fmla="*/ 27 h 98"/>
              <a:gd name="T6" fmla="*/ 128 w 1334"/>
              <a:gd name="T7" fmla="*/ 35 h 98"/>
              <a:gd name="T8" fmla="*/ 184 w 1334"/>
              <a:gd name="T9" fmla="*/ 2 h 98"/>
              <a:gd name="T10" fmla="*/ 153 w 1334"/>
              <a:gd name="T11" fmla="*/ 61 h 98"/>
              <a:gd name="T12" fmla="*/ 97 w 1334"/>
              <a:gd name="T13" fmla="*/ 96 h 98"/>
              <a:gd name="T14" fmla="*/ 276 w 1334"/>
              <a:gd name="T15" fmla="*/ 2 h 98"/>
              <a:gd name="T16" fmla="*/ 240 w 1334"/>
              <a:gd name="T17" fmla="*/ 38 h 98"/>
              <a:gd name="T18" fmla="*/ 240 w 1334"/>
              <a:gd name="T19" fmla="*/ 60 h 98"/>
              <a:gd name="T20" fmla="*/ 277 w 1334"/>
              <a:gd name="T21" fmla="*/ 96 h 98"/>
              <a:gd name="T22" fmla="*/ 330 w 1334"/>
              <a:gd name="T23" fmla="*/ 49 h 98"/>
              <a:gd name="T24" fmla="*/ 378 w 1334"/>
              <a:gd name="T25" fmla="*/ 98 h 98"/>
              <a:gd name="T26" fmla="*/ 378 w 1334"/>
              <a:gd name="T27" fmla="*/ 25 h 98"/>
              <a:gd name="T28" fmla="*/ 395 w 1334"/>
              <a:gd name="T29" fmla="*/ 49 h 98"/>
              <a:gd name="T30" fmla="*/ 527 w 1334"/>
              <a:gd name="T31" fmla="*/ 34 h 98"/>
              <a:gd name="T32" fmla="*/ 501 w 1334"/>
              <a:gd name="T33" fmla="*/ 96 h 98"/>
              <a:gd name="T34" fmla="*/ 477 w 1334"/>
              <a:gd name="T35" fmla="*/ 96 h 98"/>
              <a:gd name="T36" fmla="*/ 484 w 1334"/>
              <a:gd name="T37" fmla="*/ 47 h 98"/>
              <a:gd name="T38" fmla="*/ 477 w 1334"/>
              <a:gd name="T39" fmla="*/ 26 h 98"/>
              <a:gd name="T40" fmla="*/ 544 w 1334"/>
              <a:gd name="T41" fmla="*/ 50 h 98"/>
              <a:gd name="T42" fmla="*/ 612 w 1334"/>
              <a:gd name="T43" fmla="*/ 31 h 98"/>
              <a:gd name="T44" fmla="*/ 597 w 1334"/>
              <a:gd name="T45" fmla="*/ 74 h 98"/>
              <a:gd name="T46" fmla="*/ 591 w 1334"/>
              <a:gd name="T47" fmla="*/ 61 h 98"/>
              <a:gd name="T48" fmla="*/ 631 w 1334"/>
              <a:gd name="T49" fmla="*/ 87 h 98"/>
              <a:gd name="T50" fmla="*/ 668 w 1334"/>
              <a:gd name="T51" fmla="*/ 2 h 98"/>
              <a:gd name="T52" fmla="*/ 702 w 1334"/>
              <a:gd name="T53" fmla="*/ 96 h 98"/>
              <a:gd name="T54" fmla="*/ 669 w 1334"/>
              <a:gd name="T55" fmla="*/ 96 h 98"/>
              <a:gd name="T56" fmla="*/ 678 w 1334"/>
              <a:gd name="T57" fmla="*/ 58 h 98"/>
              <a:gd name="T58" fmla="*/ 686 w 1334"/>
              <a:gd name="T59" fmla="*/ 24 h 98"/>
              <a:gd name="T60" fmla="*/ 678 w 1334"/>
              <a:gd name="T61" fmla="*/ 58 h 98"/>
              <a:gd name="T62" fmla="*/ 793 w 1334"/>
              <a:gd name="T63" fmla="*/ 37 h 98"/>
              <a:gd name="T64" fmla="*/ 800 w 1334"/>
              <a:gd name="T65" fmla="*/ 21 h 98"/>
              <a:gd name="T66" fmla="*/ 828 w 1334"/>
              <a:gd name="T67" fmla="*/ 96 h 98"/>
              <a:gd name="T68" fmla="*/ 769 w 1334"/>
              <a:gd name="T69" fmla="*/ 37 h 98"/>
              <a:gd name="T70" fmla="*/ 773 w 1334"/>
              <a:gd name="T71" fmla="*/ 96 h 98"/>
              <a:gd name="T72" fmla="*/ 854 w 1334"/>
              <a:gd name="T73" fmla="*/ 2 h 98"/>
              <a:gd name="T74" fmla="*/ 854 w 1334"/>
              <a:gd name="T75" fmla="*/ 96 h 98"/>
              <a:gd name="T76" fmla="*/ 955 w 1334"/>
              <a:gd name="T77" fmla="*/ 0 h 98"/>
              <a:gd name="T78" fmla="*/ 955 w 1334"/>
              <a:gd name="T79" fmla="*/ 25 h 98"/>
              <a:gd name="T80" fmla="*/ 971 w 1334"/>
              <a:gd name="T81" fmla="*/ 67 h 98"/>
              <a:gd name="T82" fmla="*/ 905 w 1334"/>
              <a:gd name="T83" fmla="*/ 50 h 98"/>
              <a:gd name="T84" fmla="*/ 1062 w 1334"/>
              <a:gd name="T85" fmla="*/ 40 h 98"/>
              <a:gd name="T86" fmla="*/ 1071 w 1334"/>
              <a:gd name="T87" fmla="*/ 40 h 98"/>
              <a:gd name="T88" fmla="*/ 1112 w 1334"/>
              <a:gd name="T89" fmla="*/ 40 h 98"/>
              <a:gd name="T90" fmla="*/ 1122 w 1334"/>
              <a:gd name="T91" fmla="*/ 40 h 98"/>
              <a:gd name="T92" fmla="*/ 1138 w 1334"/>
              <a:gd name="T93" fmla="*/ 96 h 98"/>
              <a:gd name="T94" fmla="*/ 1091 w 1334"/>
              <a:gd name="T95" fmla="*/ 43 h 98"/>
              <a:gd name="T96" fmla="*/ 1081 w 1334"/>
              <a:gd name="T97" fmla="*/ 96 h 98"/>
              <a:gd name="T98" fmla="*/ 1183 w 1334"/>
              <a:gd name="T99" fmla="*/ 2 h 98"/>
              <a:gd name="T100" fmla="*/ 1217 w 1334"/>
              <a:gd name="T101" fmla="*/ 96 h 98"/>
              <a:gd name="T102" fmla="*/ 1185 w 1334"/>
              <a:gd name="T103" fmla="*/ 96 h 98"/>
              <a:gd name="T104" fmla="*/ 1194 w 1334"/>
              <a:gd name="T105" fmla="*/ 58 h 98"/>
              <a:gd name="T106" fmla="*/ 1201 w 1334"/>
              <a:gd name="T107" fmla="*/ 24 h 98"/>
              <a:gd name="T108" fmla="*/ 1194 w 1334"/>
              <a:gd name="T109" fmla="*/ 58 h 98"/>
              <a:gd name="T110" fmla="*/ 1276 w 1334"/>
              <a:gd name="T111" fmla="*/ 2 h 98"/>
              <a:gd name="T112" fmla="*/ 1289 w 1334"/>
              <a:gd name="T113" fmla="*/ 40 h 98"/>
              <a:gd name="T114" fmla="*/ 1334 w 1334"/>
              <a:gd name="T115" fmla="*/ 2 h 98"/>
              <a:gd name="T116" fmla="*/ 1274 w 1334"/>
              <a:gd name="T117" fmla="*/ 96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334" h="98">
                <a:moveTo>
                  <a:pt x="25" y="27"/>
                </a:moveTo>
                <a:cubicBezTo>
                  <a:pt x="0" y="27"/>
                  <a:pt x="0" y="27"/>
                  <a:pt x="0" y="27"/>
                </a:cubicBezTo>
                <a:cubicBezTo>
                  <a:pt x="0" y="2"/>
                  <a:pt x="0" y="2"/>
                  <a:pt x="0" y="2"/>
                </a:cubicBezTo>
                <a:cubicBezTo>
                  <a:pt x="80" y="2"/>
                  <a:pt x="80" y="2"/>
                  <a:pt x="80" y="2"/>
                </a:cubicBezTo>
                <a:cubicBezTo>
                  <a:pt x="80" y="27"/>
                  <a:pt x="80" y="27"/>
                  <a:pt x="80" y="27"/>
                </a:cubicBezTo>
                <a:cubicBezTo>
                  <a:pt x="55" y="27"/>
                  <a:pt x="55" y="27"/>
                  <a:pt x="55" y="27"/>
                </a:cubicBezTo>
                <a:cubicBezTo>
                  <a:pt x="55" y="96"/>
                  <a:pt x="55" y="96"/>
                  <a:pt x="55" y="96"/>
                </a:cubicBezTo>
                <a:cubicBezTo>
                  <a:pt x="25" y="96"/>
                  <a:pt x="25" y="96"/>
                  <a:pt x="25" y="96"/>
                </a:cubicBezTo>
                <a:lnTo>
                  <a:pt x="25" y="27"/>
                </a:lnTo>
                <a:close/>
                <a:moveTo>
                  <a:pt x="97" y="2"/>
                </a:moveTo>
                <a:cubicBezTo>
                  <a:pt x="128" y="2"/>
                  <a:pt x="128" y="2"/>
                  <a:pt x="128" y="2"/>
                </a:cubicBezTo>
                <a:cubicBezTo>
                  <a:pt x="128" y="35"/>
                  <a:pt x="128" y="35"/>
                  <a:pt x="128" y="35"/>
                </a:cubicBezTo>
                <a:cubicBezTo>
                  <a:pt x="153" y="35"/>
                  <a:pt x="153" y="35"/>
                  <a:pt x="153" y="35"/>
                </a:cubicBezTo>
                <a:cubicBezTo>
                  <a:pt x="153" y="2"/>
                  <a:pt x="153" y="2"/>
                  <a:pt x="153" y="2"/>
                </a:cubicBezTo>
                <a:cubicBezTo>
                  <a:pt x="184" y="2"/>
                  <a:pt x="184" y="2"/>
                  <a:pt x="184" y="2"/>
                </a:cubicBezTo>
                <a:cubicBezTo>
                  <a:pt x="184" y="96"/>
                  <a:pt x="184" y="96"/>
                  <a:pt x="184" y="96"/>
                </a:cubicBezTo>
                <a:cubicBezTo>
                  <a:pt x="153" y="96"/>
                  <a:pt x="153" y="96"/>
                  <a:pt x="153" y="96"/>
                </a:cubicBezTo>
                <a:cubicBezTo>
                  <a:pt x="153" y="61"/>
                  <a:pt x="153" y="61"/>
                  <a:pt x="153" y="61"/>
                </a:cubicBezTo>
                <a:cubicBezTo>
                  <a:pt x="128" y="61"/>
                  <a:pt x="128" y="61"/>
                  <a:pt x="128" y="61"/>
                </a:cubicBezTo>
                <a:cubicBezTo>
                  <a:pt x="128" y="96"/>
                  <a:pt x="128" y="96"/>
                  <a:pt x="128" y="96"/>
                </a:cubicBezTo>
                <a:cubicBezTo>
                  <a:pt x="97" y="96"/>
                  <a:pt x="97" y="96"/>
                  <a:pt x="97" y="96"/>
                </a:cubicBezTo>
                <a:lnTo>
                  <a:pt x="97" y="2"/>
                </a:lnTo>
                <a:close/>
                <a:moveTo>
                  <a:pt x="209" y="2"/>
                </a:moveTo>
                <a:cubicBezTo>
                  <a:pt x="276" y="2"/>
                  <a:pt x="276" y="2"/>
                  <a:pt x="276" y="2"/>
                </a:cubicBezTo>
                <a:cubicBezTo>
                  <a:pt x="276" y="25"/>
                  <a:pt x="276" y="25"/>
                  <a:pt x="276" y="25"/>
                </a:cubicBezTo>
                <a:cubicBezTo>
                  <a:pt x="240" y="25"/>
                  <a:pt x="240" y="25"/>
                  <a:pt x="240" y="25"/>
                </a:cubicBezTo>
                <a:cubicBezTo>
                  <a:pt x="240" y="38"/>
                  <a:pt x="240" y="38"/>
                  <a:pt x="240" y="38"/>
                </a:cubicBezTo>
                <a:cubicBezTo>
                  <a:pt x="271" y="38"/>
                  <a:pt x="271" y="38"/>
                  <a:pt x="271" y="38"/>
                </a:cubicBezTo>
                <a:cubicBezTo>
                  <a:pt x="271" y="60"/>
                  <a:pt x="271" y="60"/>
                  <a:pt x="271" y="60"/>
                </a:cubicBezTo>
                <a:cubicBezTo>
                  <a:pt x="240" y="60"/>
                  <a:pt x="240" y="60"/>
                  <a:pt x="240" y="60"/>
                </a:cubicBezTo>
                <a:cubicBezTo>
                  <a:pt x="240" y="73"/>
                  <a:pt x="240" y="73"/>
                  <a:pt x="240" y="73"/>
                </a:cubicBezTo>
                <a:cubicBezTo>
                  <a:pt x="277" y="73"/>
                  <a:pt x="277" y="73"/>
                  <a:pt x="277" y="73"/>
                </a:cubicBezTo>
                <a:cubicBezTo>
                  <a:pt x="277" y="96"/>
                  <a:pt x="277" y="96"/>
                  <a:pt x="277" y="96"/>
                </a:cubicBezTo>
                <a:cubicBezTo>
                  <a:pt x="209" y="96"/>
                  <a:pt x="209" y="96"/>
                  <a:pt x="209" y="96"/>
                </a:cubicBezTo>
                <a:lnTo>
                  <a:pt x="209" y="2"/>
                </a:lnTo>
                <a:close/>
                <a:moveTo>
                  <a:pt x="330" y="49"/>
                </a:moveTo>
                <a:cubicBezTo>
                  <a:pt x="330" y="17"/>
                  <a:pt x="350" y="0"/>
                  <a:pt x="378" y="0"/>
                </a:cubicBezTo>
                <a:cubicBezTo>
                  <a:pt x="406" y="0"/>
                  <a:pt x="426" y="17"/>
                  <a:pt x="426" y="49"/>
                </a:cubicBezTo>
                <a:cubicBezTo>
                  <a:pt x="426" y="80"/>
                  <a:pt x="406" y="98"/>
                  <a:pt x="378" y="98"/>
                </a:cubicBezTo>
                <a:cubicBezTo>
                  <a:pt x="350" y="98"/>
                  <a:pt x="330" y="80"/>
                  <a:pt x="330" y="49"/>
                </a:cubicBezTo>
                <a:close/>
                <a:moveTo>
                  <a:pt x="395" y="49"/>
                </a:moveTo>
                <a:cubicBezTo>
                  <a:pt x="395" y="33"/>
                  <a:pt x="389" y="25"/>
                  <a:pt x="378" y="25"/>
                </a:cubicBezTo>
                <a:cubicBezTo>
                  <a:pt x="368" y="25"/>
                  <a:pt x="362" y="33"/>
                  <a:pt x="362" y="49"/>
                </a:cubicBezTo>
                <a:cubicBezTo>
                  <a:pt x="362" y="64"/>
                  <a:pt x="368" y="74"/>
                  <a:pt x="378" y="74"/>
                </a:cubicBezTo>
                <a:cubicBezTo>
                  <a:pt x="389" y="74"/>
                  <a:pt x="395" y="64"/>
                  <a:pt x="395" y="49"/>
                </a:cubicBezTo>
                <a:close/>
                <a:moveTo>
                  <a:pt x="446" y="2"/>
                </a:moveTo>
                <a:cubicBezTo>
                  <a:pt x="486" y="2"/>
                  <a:pt x="486" y="2"/>
                  <a:pt x="486" y="2"/>
                </a:cubicBezTo>
                <a:cubicBezTo>
                  <a:pt x="508" y="2"/>
                  <a:pt x="527" y="9"/>
                  <a:pt x="527" y="34"/>
                </a:cubicBezTo>
                <a:cubicBezTo>
                  <a:pt x="527" y="46"/>
                  <a:pt x="521" y="55"/>
                  <a:pt x="512" y="61"/>
                </a:cubicBezTo>
                <a:cubicBezTo>
                  <a:pt x="533" y="96"/>
                  <a:pt x="533" y="96"/>
                  <a:pt x="533" y="96"/>
                </a:cubicBezTo>
                <a:cubicBezTo>
                  <a:pt x="501" y="96"/>
                  <a:pt x="501" y="96"/>
                  <a:pt x="501" y="96"/>
                </a:cubicBezTo>
                <a:cubicBezTo>
                  <a:pt x="486" y="68"/>
                  <a:pt x="486" y="68"/>
                  <a:pt x="486" y="68"/>
                </a:cubicBezTo>
                <a:cubicBezTo>
                  <a:pt x="477" y="68"/>
                  <a:pt x="477" y="68"/>
                  <a:pt x="477" y="68"/>
                </a:cubicBezTo>
                <a:cubicBezTo>
                  <a:pt x="477" y="96"/>
                  <a:pt x="477" y="96"/>
                  <a:pt x="477" y="96"/>
                </a:cubicBezTo>
                <a:cubicBezTo>
                  <a:pt x="446" y="96"/>
                  <a:pt x="446" y="96"/>
                  <a:pt x="446" y="96"/>
                </a:cubicBezTo>
                <a:lnTo>
                  <a:pt x="446" y="2"/>
                </a:lnTo>
                <a:close/>
                <a:moveTo>
                  <a:pt x="484" y="47"/>
                </a:moveTo>
                <a:cubicBezTo>
                  <a:pt x="494" y="47"/>
                  <a:pt x="498" y="42"/>
                  <a:pt x="498" y="36"/>
                </a:cubicBezTo>
                <a:cubicBezTo>
                  <a:pt x="498" y="28"/>
                  <a:pt x="493" y="26"/>
                  <a:pt x="484" y="26"/>
                </a:cubicBezTo>
                <a:cubicBezTo>
                  <a:pt x="477" y="26"/>
                  <a:pt x="477" y="26"/>
                  <a:pt x="477" y="26"/>
                </a:cubicBezTo>
                <a:cubicBezTo>
                  <a:pt x="477" y="47"/>
                  <a:pt x="477" y="47"/>
                  <a:pt x="477" y="47"/>
                </a:cubicBezTo>
                <a:lnTo>
                  <a:pt x="484" y="47"/>
                </a:lnTo>
                <a:close/>
                <a:moveTo>
                  <a:pt x="544" y="50"/>
                </a:moveTo>
                <a:cubicBezTo>
                  <a:pt x="544" y="18"/>
                  <a:pt x="568" y="0"/>
                  <a:pt x="596" y="0"/>
                </a:cubicBezTo>
                <a:cubicBezTo>
                  <a:pt x="610" y="0"/>
                  <a:pt x="621" y="6"/>
                  <a:pt x="628" y="13"/>
                </a:cubicBezTo>
                <a:cubicBezTo>
                  <a:pt x="612" y="31"/>
                  <a:pt x="612" y="31"/>
                  <a:pt x="612" y="31"/>
                </a:cubicBezTo>
                <a:cubicBezTo>
                  <a:pt x="607" y="26"/>
                  <a:pt x="603" y="24"/>
                  <a:pt x="596" y="24"/>
                </a:cubicBezTo>
                <a:cubicBezTo>
                  <a:pt x="584" y="24"/>
                  <a:pt x="575" y="33"/>
                  <a:pt x="575" y="50"/>
                </a:cubicBezTo>
                <a:cubicBezTo>
                  <a:pt x="575" y="65"/>
                  <a:pt x="581" y="74"/>
                  <a:pt x="597" y="74"/>
                </a:cubicBezTo>
                <a:cubicBezTo>
                  <a:pt x="600" y="74"/>
                  <a:pt x="602" y="74"/>
                  <a:pt x="604" y="73"/>
                </a:cubicBezTo>
                <a:cubicBezTo>
                  <a:pt x="604" y="61"/>
                  <a:pt x="604" y="61"/>
                  <a:pt x="604" y="61"/>
                </a:cubicBezTo>
                <a:cubicBezTo>
                  <a:pt x="591" y="61"/>
                  <a:pt x="591" y="61"/>
                  <a:pt x="591" y="61"/>
                </a:cubicBezTo>
                <a:cubicBezTo>
                  <a:pt x="591" y="40"/>
                  <a:pt x="591" y="40"/>
                  <a:pt x="591" y="40"/>
                </a:cubicBezTo>
                <a:cubicBezTo>
                  <a:pt x="631" y="40"/>
                  <a:pt x="631" y="40"/>
                  <a:pt x="631" y="40"/>
                </a:cubicBezTo>
                <a:cubicBezTo>
                  <a:pt x="631" y="87"/>
                  <a:pt x="631" y="87"/>
                  <a:pt x="631" y="87"/>
                </a:cubicBezTo>
                <a:cubicBezTo>
                  <a:pt x="623" y="93"/>
                  <a:pt x="609" y="98"/>
                  <a:pt x="595" y="98"/>
                </a:cubicBezTo>
                <a:cubicBezTo>
                  <a:pt x="567" y="98"/>
                  <a:pt x="544" y="83"/>
                  <a:pt x="544" y="50"/>
                </a:cubicBezTo>
                <a:close/>
                <a:moveTo>
                  <a:pt x="668" y="2"/>
                </a:moveTo>
                <a:cubicBezTo>
                  <a:pt x="704" y="2"/>
                  <a:pt x="704" y="2"/>
                  <a:pt x="704" y="2"/>
                </a:cubicBezTo>
                <a:cubicBezTo>
                  <a:pt x="734" y="96"/>
                  <a:pt x="734" y="96"/>
                  <a:pt x="734" y="96"/>
                </a:cubicBezTo>
                <a:cubicBezTo>
                  <a:pt x="702" y="96"/>
                  <a:pt x="702" y="96"/>
                  <a:pt x="702" y="96"/>
                </a:cubicBezTo>
                <a:cubicBezTo>
                  <a:pt x="698" y="80"/>
                  <a:pt x="698" y="80"/>
                  <a:pt x="698" y="80"/>
                </a:cubicBezTo>
                <a:cubicBezTo>
                  <a:pt x="673" y="80"/>
                  <a:pt x="673" y="80"/>
                  <a:pt x="673" y="80"/>
                </a:cubicBezTo>
                <a:cubicBezTo>
                  <a:pt x="669" y="96"/>
                  <a:pt x="669" y="96"/>
                  <a:pt x="669" y="96"/>
                </a:cubicBezTo>
                <a:cubicBezTo>
                  <a:pt x="638" y="96"/>
                  <a:pt x="638" y="96"/>
                  <a:pt x="638" y="96"/>
                </a:cubicBezTo>
                <a:lnTo>
                  <a:pt x="668" y="2"/>
                </a:lnTo>
                <a:close/>
                <a:moveTo>
                  <a:pt x="678" y="58"/>
                </a:moveTo>
                <a:cubicBezTo>
                  <a:pt x="693" y="58"/>
                  <a:pt x="693" y="58"/>
                  <a:pt x="693" y="58"/>
                </a:cubicBezTo>
                <a:cubicBezTo>
                  <a:pt x="692" y="53"/>
                  <a:pt x="692" y="53"/>
                  <a:pt x="692" y="53"/>
                </a:cubicBezTo>
                <a:cubicBezTo>
                  <a:pt x="690" y="44"/>
                  <a:pt x="688" y="33"/>
                  <a:pt x="686" y="24"/>
                </a:cubicBezTo>
                <a:cubicBezTo>
                  <a:pt x="685" y="24"/>
                  <a:pt x="685" y="24"/>
                  <a:pt x="685" y="24"/>
                </a:cubicBezTo>
                <a:cubicBezTo>
                  <a:pt x="683" y="33"/>
                  <a:pt x="681" y="44"/>
                  <a:pt x="679" y="53"/>
                </a:cubicBezTo>
                <a:lnTo>
                  <a:pt x="678" y="58"/>
                </a:lnTo>
                <a:close/>
                <a:moveTo>
                  <a:pt x="745" y="2"/>
                </a:moveTo>
                <a:cubicBezTo>
                  <a:pt x="775" y="2"/>
                  <a:pt x="775" y="2"/>
                  <a:pt x="775" y="2"/>
                </a:cubicBezTo>
                <a:cubicBezTo>
                  <a:pt x="793" y="37"/>
                  <a:pt x="793" y="37"/>
                  <a:pt x="793" y="37"/>
                </a:cubicBezTo>
                <a:cubicBezTo>
                  <a:pt x="803" y="61"/>
                  <a:pt x="803" y="61"/>
                  <a:pt x="803" y="61"/>
                </a:cubicBezTo>
                <a:cubicBezTo>
                  <a:pt x="804" y="61"/>
                  <a:pt x="804" y="61"/>
                  <a:pt x="804" y="61"/>
                </a:cubicBezTo>
                <a:cubicBezTo>
                  <a:pt x="802" y="50"/>
                  <a:pt x="800" y="33"/>
                  <a:pt x="800" y="21"/>
                </a:cubicBezTo>
                <a:cubicBezTo>
                  <a:pt x="800" y="2"/>
                  <a:pt x="800" y="2"/>
                  <a:pt x="800" y="2"/>
                </a:cubicBezTo>
                <a:cubicBezTo>
                  <a:pt x="828" y="2"/>
                  <a:pt x="828" y="2"/>
                  <a:pt x="828" y="2"/>
                </a:cubicBezTo>
                <a:cubicBezTo>
                  <a:pt x="828" y="96"/>
                  <a:pt x="828" y="96"/>
                  <a:pt x="828" y="96"/>
                </a:cubicBezTo>
                <a:cubicBezTo>
                  <a:pt x="798" y="96"/>
                  <a:pt x="798" y="96"/>
                  <a:pt x="798" y="96"/>
                </a:cubicBezTo>
                <a:cubicBezTo>
                  <a:pt x="780" y="60"/>
                  <a:pt x="780" y="60"/>
                  <a:pt x="780" y="60"/>
                </a:cubicBezTo>
                <a:cubicBezTo>
                  <a:pt x="769" y="37"/>
                  <a:pt x="769" y="37"/>
                  <a:pt x="769" y="37"/>
                </a:cubicBezTo>
                <a:cubicBezTo>
                  <a:pt x="769" y="37"/>
                  <a:pt x="769" y="37"/>
                  <a:pt x="769" y="37"/>
                </a:cubicBezTo>
                <a:cubicBezTo>
                  <a:pt x="770" y="49"/>
                  <a:pt x="773" y="65"/>
                  <a:pt x="773" y="77"/>
                </a:cubicBezTo>
                <a:cubicBezTo>
                  <a:pt x="773" y="96"/>
                  <a:pt x="773" y="96"/>
                  <a:pt x="773" y="96"/>
                </a:cubicBezTo>
                <a:cubicBezTo>
                  <a:pt x="745" y="96"/>
                  <a:pt x="745" y="96"/>
                  <a:pt x="745" y="96"/>
                </a:cubicBezTo>
                <a:lnTo>
                  <a:pt x="745" y="2"/>
                </a:lnTo>
                <a:close/>
                <a:moveTo>
                  <a:pt x="854" y="2"/>
                </a:moveTo>
                <a:cubicBezTo>
                  <a:pt x="884" y="2"/>
                  <a:pt x="884" y="2"/>
                  <a:pt x="884" y="2"/>
                </a:cubicBezTo>
                <a:cubicBezTo>
                  <a:pt x="884" y="96"/>
                  <a:pt x="884" y="96"/>
                  <a:pt x="884" y="96"/>
                </a:cubicBezTo>
                <a:cubicBezTo>
                  <a:pt x="854" y="96"/>
                  <a:pt x="854" y="96"/>
                  <a:pt x="854" y="96"/>
                </a:cubicBezTo>
                <a:lnTo>
                  <a:pt x="854" y="2"/>
                </a:lnTo>
                <a:close/>
                <a:moveTo>
                  <a:pt x="905" y="50"/>
                </a:moveTo>
                <a:cubicBezTo>
                  <a:pt x="905" y="18"/>
                  <a:pt x="929" y="0"/>
                  <a:pt x="955" y="0"/>
                </a:cubicBezTo>
                <a:cubicBezTo>
                  <a:pt x="968" y="0"/>
                  <a:pt x="979" y="5"/>
                  <a:pt x="987" y="12"/>
                </a:cubicBezTo>
                <a:cubicBezTo>
                  <a:pt x="970" y="31"/>
                  <a:pt x="970" y="31"/>
                  <a:pt x="970" y="31"/>
                </a:cubicBezTo>
                <a:cubicBezTo>
                  <a:pt x="965" y="26"/>
                  <a:pt x="961" y="25"/>
                  <a:pt x="955" y="25"/>
                </a:cubicBezTo>
                <a:cubicBezTo>
                  <a:pt x="945" y="25"/>
                  <a:pt x="936" y="33"/>
                  <a:pt x="936" y="49"/>
                </a:cubicBezTo>
                <a:cubicBezTo>
                  <a:pt x="936" y="65"/>
                  <a:pt x="943" y="74"/>
                  <a:pt x="955" y="74"/>
                </a:cubicBezTo>
                <a:cubicBezTo>
                  <a:pt x="962" y="74"/>
                  <a:pt x="967" y="70"/>
                  <a:pt x="971" y="67"/>
                </a:cubicBezTo>
                <a:cubicBezTo>
                  <a:pt x="987" y="85"/>
                  <a:pt x="987" y="85"/>
                  <a:pt x="987" y="85"/>
                </a:cubicBezTo>
                <a:cubicBezTo>
                  <a:pt x="979" y="94"/>
                  <a:pt x="966" y="98"/>
                  <a:pt x="953" y="98"/>
                </a:cubicBezTo>
                <a:cubicBezTo>
                  <a:pt x="928" y="98"/>
                  <a:pt x="905" y="83"/>
                  <a:pt x="905" y="50"/>
                </a:cubicBezTo>
                <a:close/>
                <a:moveTo>
                  <a:pt x="1028" y="2"/>
                </a:moveTo>
                <a:cubicBezTo>
                  <a:pt x="1058" y="2"/>
                  <a:pt x="1058" y="2"/>
                  <a:pt x="1058" y="2"/>
                </a:cubicBezTo>
                <a:cubicBezTo>
                  <a:pt x="1062" y="40"/>
                  <a:pt x="1062" y="40"/>
                  <a:pt x="1062" y="40"/>
                </a:cubicBezTo>
                <a:cubicBezTo>
                  <a:pt x="1063" y="50"/>
                  <a:pt x="1064" y="60"/>
                  <a:pt x="1065" y="69"/>
                </a:cubicBezTo>
                <a:cubicBezTo>
                  <a:pt x="1066" y="69"/>
                  <a:pt x="1066" y="69"/>
                  <a:pt x="1066" y="69"/>
                </a:cubicBezTo>
                <a:cubicBezTo>
                  <a:pt x="1068" y="60"/>
                  <a:pt x="1070" y="50"/>
                  <a:pt x="1071" y="40"/>
                </a:cubicBezTo>
                <a:cubicBezTo>
                  <a:pt x="1080" y="2"/>
                  <a:pt x="1080" y="2"/>
                  <a:pt x="1080" y="2"/>
                </a:cubicBezTo>
                <a:cubicBezTo>
                  <a:pt x="1104" y="2"/>
                  <a:pt x="1104" y="2"/>
                  <a:pt x="1104" y="2"/>
                </a:cubicBezTo>
                <a:cubicBezTo>
                  <a:pt x="1112" y="40"/>
                  <a:pt x="1112" y="40"/>
                  <a:pt x="1112" y="40"/>
                </a:cubicBezTo>
                <a:cubicBezTo>
                  <a:pt x="1114" y="49"/>
                  <a:pt x="1116" y="60"/>
                  <a:pt x="1118" y="69"/>
                </a:cubicBezTo>
                <a:cubicBezTo>
                  <a:pt x="1119" y="69"/>
                  <a:pt x="1119" y="69"/>
                  <a:pt x="1119" y="69"/>
                </a:cubicBezTo>
                <a:cubicBezTo>
                  <a:pt x="1119" y="60"/>
                  <a:pt x="1121" y="50"/>
                  <a:pt x="1122" y="40"/>
                </a:cubicBezTo>
                <a:cubicBezTo>
                  <a:pt x="1126" y="2"/>
                  <a:pt x="1126" y="2"/>
                  <a:pt x="1126" y="2"/>
                </a:cubicBezTo>
                <a:cubicBezTo>
                  <a:pt x="1154" y="2"/>
                  <a:pt x="1154" y="2"/>
                  <a:pt x="1154" y="2"/>
                </a:cubicBezTo>
                <a:cubicBezTo>
                  <a:pt x="1138" y="96"/>
                  <a:pt x="1138" y="96"/>
                  <a:pt x="1138" y="96"/>
                </a:cubicBezTo>
                <a:cubicBezTo>
                  <a:pt x="1101" y="96"/>
                  <a:pt x="1101" y="96"/>
                  <a:pt x="1101" y="96"/>
                </a:cubicBezTo>
                <a:cubicBezTo>
                  <a:pt x="1095" y="65"/>
                  <a:pt x="1095" y="65"/>
                  <a:pt x="1095" y="65"/>
                </a:cubicBezTo>
                <a:cubicBezTo>
                  <a:pt x="1093" y="58"/>
                  <a:pt x="1092" y="49"/>
                  <a:pt x="1091" y="43"/>
                </a:cubicBezTo>
                <a:cubicBezTo>
                  <a:pt x="1091" y="43"/>
                  <a:pt x="1091" y="43"/>
                  <a:pt x="1091" y="43"/>
                </a:cubicBezTo>
                <a:cubicBezTo>
                  <a:pt x="1090" y="49"/>
                  <a:pt x="1089" y="58"/>
                  <a:pt x="1087" y="65"/>
                </a:cubicBezTo>
                <a:cubicBezTo>
                  <a:pt x="1081" y="96"/>
                  <a:pt x="1081" y="96"/>
                  <a:pt x="1081" y="96"/>
                </a:cubicBezTo>
                <a:cubicBezTo>
                  <a:pt x="1045" y="96"/>
                  <a:pt x="1045" y="96"/>
                  <a:pt x="1045" y="96"/>
                </a:cubicBezTo>
                <a:lnTo>
                  <a:pt x="1028" y="2"/>
                </a:lnTo>
                <a:close/>
                <a:moveTo>
                  <a:pt x="1183" y="2"/>
                </a:moveTo>
                <a:cubicBezTo>
                  <a:pt x="1220" y="2"/>
                  <a:pt x="1220" y="2"/>
                  <a:pt x="1220" y="2"/>
                </a:cubicBezTo>
                <a:cubicBezTo>
                  <a:pt x="1249" y="96"/>
                  <a:pt x="1249" y="96"/>
                  <a:pt x="1249" y="96"/>
                </a:cubicBezTo>
                <a:cubicBezTo>
                  <a:pt x="1217" y="96"/>
                  <a:pt x="1217" y="96"/>
                  <a:pt x="1217" y="96"/>
                </a:cubicBezTo>
                <a:cubicBezTo>
                  <a:pt x="1213" y="80"/>
                  <a:pt x="1213" y="80"/>
                  <a:pt x="1213" y="80"/>
                </a:cubicBezTo>
                <a:cubicBezTo>
                  <a:pt x="1189" y="80"/>
                  <a:pt x="1189" y="80"/>
                  <a:pt x="1189" y="80"/>
                </a:cubicBezTo>
                <a:cubicBezTo>
                  <a:pt x="1185" y="96"/>
                  <a:pt x="1185" y="96"/>
                  <a:pt x="1185" y="96"/>
                </a:cubicBezTo>
                <a:cubicBezTo>
                  <a:pt x="1154" y="96"/>
                  <a:pt x="1154" y="96"/>
                  <a:pt x="1154" y="96"/>
                </a:cubicBezTo>
                <a:lnTo>
                  <a:pt x="1183" y="2"/>
                </a:lnTo>
                <a:close/>
                <a:moveTo>
                  <a:pt x="1194" y="58"/>
                </a:moveTo>
                <a:cubicBezTo>
                  <a:pt x="1208" y="58"/>
                  <a:pt x="1208" y="58"/>
                  <a:pt x="1208" y="58"/>
                </a:cubicBezTo>
                <a:cubicBezTo>
                  <a:pt x="1207" y="53"/>
                  <a:pt x="1207" y="53"/>
                  <a:pt x="1207" y="53"/>
                </a:cubicBezTo>
                <a:cubicBezTo>
                  <a:pt x="1205" y="44"/>
                  <a:pt x="1203" y="33"/>
                  <a:pt x="1201" y="24"/>
                </a:cubicBezTo>
                <a:cubicBezTo>
                  <a:pt x="1200" y="24"/>
                  <a:pt x="1200" y="24"/>
                  <a:pt x="1200" y="24"/>
                </a:cubicBezTo>
                <a:cubicBezTo>
                  <a:pt x="1198" y="33"/>
                  <a:pt x="1197" y="44"/>
                  <a:pt x="1195" y="53"/>
                </a:cubicBezTo>
                <a:lnTo>
                  <a:pt x="1194" y="58"/>
                </a:lnTo>
                <a:close/>
                <a:moveTo>
                  <a:pt x="1274" y="65"/>
                </a:moveTo>
                <a:cubicBezTo>
                  <a:pt x="1244" y="2"/>
                  <a:pt x="1244" y="2"/>
                  <a:pt x="1244" y="2"/>
                </a:cubicBezTo>
                <a:cubicBezTo>
                  <a:pt x="1276" y="2"/>
                  <a:pt x="1276" y="2"/>
                  <a:pt x="1276" y="2"/>
                </a:cubicBezTo>
                <a:cubicBezTo>
                  <a:pt x="1282" y="19"/>
                  <a:pt x="1282" y="19"/>
                  <a:pt x="1282" y="19"/>
                </a:cubicBezTo>
                <a:cubicBezTo>
                  <a:pt x="1284" y="26"/>
                  <a:pt x="1286" y="33"/>
                  <a:pt x="1289" y="40"/>
                </a:cubicBezTo>
                <a:cubicBezTo>
                  <a:pt x="1289" y="40"/>
                  <a:pt x="1289" y="40"/>
                  <a:pt x="1289" y="40"/>
                </a:cubicBezTo>
                <a:cubicBezTo>
                  <a:pt x="1292" y="33"/>
                  <a:pt x="1294" y="26"/>
                  <a:pt x="1297" y="19"/>
                </a:cubicBezTo>
                <a:cubicBezTo>
                  <a:pt x="1302" y="2"/>
                  <a:pt x="1302" y="2"/>
                  <a:pt x="1302" y="2"/>
                </a:cubicBezTo>
                <a:cubicBezTo>
                  <a:pt x="1334" y="2"/>
                  <a:pt x="1334" y="2"/>
                  <a:pt x="1334" y="2"/>
                </a:cubicBezTo>
                <a:cubicBezTo>
                  <a:pt x="1304" y="65"/>
                  <a:pt x="1304" y="65"/>
                  <a:pt x="1304" y="65"/>
                </a:cubicBezTo>
                <a:cubicBezTo>
                  <a:pt x="1304" y="96"/>
                  <a:pt x="1304" y="96"/>
                  <a:pt x="1304" y="96"/>
                </a:cubicBezTo>
                <a:cubicBezTo>
                  <a:pt x="1274" y="96"/>
                  <a:pt x="1274" y="96"/>
                  <a:pt x="1274" y="96"/>
                </a:cubicBezTo>
                <a:lnTo>
                  <a:pt x="1274" y="65"/>
                </a:lnTo>
                <a:close/>
              </a:path>
            </a:pathLst>
          </a:custGeom>
          <a:solidFill>
            <a:srgbClr val="E3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B7582AC6-369F-41CC-887B-56EE89B3E1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41414" y="3816149"/>
            <a:ext cx="6486948" cy="1801608"/>
          </a:xfrm>
        </p:spPr>
        <p:txBody>
          <a:bodyPr anchor="t"/>
          <a:lstStyle>
            <a:lvl1pPr>
              <a:defRPr sz="2600" b="1" cap="all" baseline="0"/>
            </a:lvl1pPr>
          </a:lstStyle>
          <a:p>
            <a:r>
              <a:rPr lang="da-DK" dirty="0"/>
              <a:t>The </a:t>
            </a:r>
            <a:r>
              <a:rPr lang="da-DK" dirty="0" err="1"/>
              <a:t>organic</a:t>
            </a:r>
            <a:r>
              <a:rPr lang="da-DK" dirty="0"/>
              <a:t> farmers and </a:t>
            </a:r>
            <a:r>
              <a:rPr lang="da-DK" dirty="0" err="1"/>
              <a:t>their</a:t>
            </a:r>
            <a:r>
              <a:rPr lang="da-DK" dirty="0"/>
              <a:t> </a:t>
            </a:r>
            <a:r>
              <a:rPr lang="da-DK" dirty="0" err="1"/>
              <a:t>production</a:t>
            </a:r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94128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35C51A5-E996-4A08-8556-E57E45348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607B44D-4443-4463-93DA-38C28D485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5C6DE2D-7DDA-40BC-ABB7-AD705CA58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4F7B3DFF-6053-4754-B621-6F4E9C82268C}"/>
              </a:ext>
            </a:extLst>
          </p:cNvPr>
          <p:cNvGrpSpPr/>
          <p:nvPr userDrawn="1"/>
        </p:nvGrpSpPr>
        <p:grpSpPr>
          <a:xfrm>
            <a:off x="350416" y="-144006"/>
            <a:ext cx="1486245" cy="1486245"/>
            <a:chOff x="887312" y="1886132"/>
            <a:chExt cx="2916000" cy="291600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1C8C2E00-DB44-43FA-95FE-B53BB1A9F682}"/>
                </a:ext>
              </a:extLst>
            </p:cNvPr>
            <p:cNvSpPr/>
            <p:nvPr userDrawn="1"/>
          </p:nvSpPr>
          <p:spPr>
            <a:xfrm>
              <a:off x="887312" y="1886132"/>
              <a:ext cx="2916000" cy="2916000"/>
            </a:xfrm>
            <a:prstGeom prst="ellipse">
              <a:avLst/>
            </a:prstGeom>
            <a:gradFill>
              <a:gsLst>
                <a:gs pos="100000">
                  <a:srgbClr val="ECF2E7"/>
                </a:gs>
                <a:gs pos="70000">
                  <a:srgbClr val="ABC291"/>
                </a:gs>
                <a:gs pos="12000">
                  <a:schemeClr val="accent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522F24E4-D7CB-47CF-8800-F5EEF03F16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1775" y="2625726"/>
              <a:ext cx="625475" cy="214313"/>
            </a:xfrm>
            <a:custGeom>
              <a:avLst/>
              <a:gdLst>
                <a:gd name="T0" fmla="*/ 36 w 394"/>
                <a:gd name="T1" fmla="*/ 35 h 135"/>
                <a:gd name="T2" fmla="*/ 0 w 394"/>
                <a:gd name="T3" fmla="*/ 35 h 135"/>
                <a:gd name="T4" fmla="*/ 0 w 394"/>
                <a:gd name="T5" fmla="*/ 0 h 135"/>
                <a:gd name="T6" fmla="*/ 116 w 394"/>
                <a:gd name="T7" fmla="*/ 0 h 135"/>
                <a:gd name="T8" fmla="*/ 116 w 394"/>
                <a:gd name="T9" fmla="*/ 35 h 135"/>
                <a:gd name="T10" fmla="*/ 81 w 394"/>
                <a:gd name="T11" fmla="*/ 35 h 135"/>
                <a:gd name="T12" fmla="*/ 81 w 394"/>
                <a:gd name="T13" fmla="*/ 135 h 135"/>
                <a:gd name="T14" fmla="*/ 36 w 394"/>
                <a:gd name="T15" fmla="*/ 135 h 135"/>
                <a:gd name="T16" fmla="*/ 36 w 394"/>
                <a:gd name="T17" fmla="*/ 35 h 135"/>
                <a:gd name="T18" fmla="*/ 138 w 394"/>
                <a:gd name="T19" fmla="*/ 0 h 135"/>
                <a:gd name="T20" fmla="*/ 183 w 394"/>
                <a:gd name="T21" fmla="*/ 0 h 135"/>
                <a:gd name="T22" fmla="*/ 183 w 394"/>
                <a:gd name="T23" fmla="*/ 47 h 135"/>
                <a:gd name="T24" fmla="*/ 218 w 394"/>
                <a:gd name="T25" fmla="*/ 47 h 135"/>
                <a:gd name="T26" fmla="*/ 218 w 394"/>
                <a:gd name="T27" fmla="*/ 0 h 135"/>
                <a:gd name="T28" fmla="*/ 261 w 394"/>
                <a:gd name="T29" fmla="*/ 0 h 135"/>
                <a:gd name="T30" fmla="*/ 261 w 394"/>
                <a:gd name="T31" fmla="*/ 135 h 135"/>
                <a:gd name="T32" fmla="*/ 218 w 394"/>
                <a:gd name="T33" fmla="*/ 135 h 135"/>
                <a:gd name="T34" fmla="*/ 218 w 394"/>
                <a:gd name="T35" fmla="*/ 85 h 135"/>
                <a:gd name="T36" fmla="*/ 183 w 394"/>
                <a:gd name="T37" fmla="*/ 85 h 135"/>
                <a:gd name="T38" fmla="*/ 183 w 394"/>
                <a:gd name="T39" fmla="*/ 135 h 135"/>
                <a:gd name="T40" fmla="*/ 138 w 394"/>
                <a:gd name="T41" fmla="*/ 135 h 135"/>
                <a:gd name="T42" fmla="*/ 138 w 394"/>
                <a:gd name="T43" fmla="*/ 0 h 135"/>
                <a:gd name="T44" fmla="*/ 299 w 394"/>
                <a:gd name="T45" fmla="*/ 0 h 135"/>
                <a:gd name="T46" fmla="*/ 391 w 394"/>
                <a:gd name="T47" fmla="*/ 0 h 135"/>
                <a:gd name="T48" fmla="*/ 391 w 394"/>
                <a:gd name="T49" fmla="*/ 32 h 135"/>
                <a:gd name="T50" fmla="*/ 341 w 394"/>
                <a:gd name="T51" fmla="*/ 32 h 135"/>
                <a:gd name="T52" fmla="*/ 341 w 394"/>
                <a:gd name="T53" fmla="*/ 50 h 135"/>
                <a:gd name="T54" fmla="*/ 384 w 394"/>
                <a:gd name="T55" fmla="*/ 50 h 135"/>
                <a:gd name="T56" fmla="*/ 384 w 394"/>
                <a:gd name="T57" fmla="*/ 83 h 135"/>
                <a:gd name="T58" fmla="*/ 341 w 394"/>
                <a:gd name="T59" fmla="*/ 83 h 135"/>
                <a:gd name="T60" fmla="*/ 341 w 394"/>
                <a:gd name="T61" fmla="*/ 100 h 135"/>
                <a:gd name="T62" fmla="*/ 394 w 394"/>
                <a:gd name="T63" fmla="*/ 100 h 135"/>
                <a:gd name="T64" fmla="*/ 394 w 394"/>
                <a:gd name="T65" fmla="*/ 135 h 135"/>
                <a:gd name="T66" fmla="*/ 299 w 394"/>
                <a:gd name="T67" fmla="*/ 135 h 135"/>
                <a:gd name="T68" fmla="*/ 299 w 394"/>
                <a:gd name="T6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94" h="135">
                  <a:moveTo>
                    <a:pt x="36" y="35"/>
                  </a:moveTo>
                  <a:lnTo>
                    <a:pt x="0" y="35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116" y="35"/>
                  </a:lnTo>
                  <a:lnTo>
                    <a:pt x="81" y="35"/>
                  </a:lnTo>
                  <a:lnTo>
                    <a:pt x="81" y="135"/>
                  </a:lnTo>
                  <a:lnTo>
                    <a:pt x="36" y="135"/>
                  </a:lnTo>
                  <a:lnTo>
                    <a:pt x="36" y="35"/>
                  </a:lnTo>
                  <a:close/>
                  <a:moveTo>
                    <a:pt x="138" y="0"/>
                  </a:moveTo>
                  <a:lnTo>
                    <a:pt x="183" y="0"/>
                  </a:lnTo>
                  <a:lnTo>
                    <a:pt x="183" y="47"/>
                  </a:lnTo>
                  <a:lnTo>
                    <a:pt x="218" y="47"/>
                  </a:lnTo>
                  <a:lnTo>
                    <a:pt x="218" y="0"/>
                  </a:lnTo>
                  <a:lnTo>
                    <a:pt x="261" y="0"/>
                  </a:lnTo>
                  <a:lnTo>
                    <a:pt x="261" y="135"/>
                  </a:lnTo>
                  <a:lnTo>
                    <a:pt x="218" y="135"/>
                  </a:lnTo>
                  <a:lnTo>
                    <a:pt x="218" y="85"/>
                  </a:lnTo>
                  <a:lnTo>
                    <a:pt x="183" y="85"/>
                  </a:lnTo>
                  <a:lnTo>
                    <a:pt x="183" y="135"/>
                  </a:lnTo>
                  <a:lnTo>
                    <a:pt x="138" y="135"/>
                  </a:lnTo>
                  <a:lnTo>
                    <a:pt x="138" y="0"/>
                  </a:lnTo>
                  <a:close/>
                  <a:moveTo>
                    <a:pt x="299" y="0"/>
                  </a:moveTo>
                  <a:lnTo>
                    <a:pt x="391" y="0"/>
                  </a:lnTo>
                  <a:lnTo>
                    <a:pt x="391" y="32"/>
                  </a:lnTo>
                  <a:lnTo>
                    <a:pt x="341" y="32"/>
                  </a:lnTo>
                  <a:lnTo>
                    <a:pt x="341" y="50"/>
                  </a:lnTo>
                  <a:lnTo>
                    <a:pt x="384" y="50"/>
                  </a:lnTo>
                  <a:lnTo>
                    <a:pt x="384" y="83"/>
                  </a:lnTo>
                  <a:lnTo>
                    <a:pt x="341" y="83"/>
                  </a:lnTo>
                  <a:lnTo>
                    <a:pt x="341" y="100"/>
                  </a:lnTo>
                  <a:lnTo>
                    <a:pt x="394" y="100"/>
                  </a:lnTo>
                  <a:lnTo>
                    <a:pt x="394" y="135"/>
                  </a:lnTo>
                  <a:lnTo>
                    <a:pt x="299" y="135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7015FE6A-A46B-4B65-9786-220C4521E5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98600" y="3216276"/>
              <a:ext cx="1212850" cy="223838"/>
            </a:xfrm>
            <a:custGeom>
              <a:avLst/>
              <a:gdLst>
                <a:gd name="T0" fmla="*/ 17 w 305"/>
                <a:gd name="T1" fmla="*/ 1 h 56"/>
                <a:gd name="T2" fmla="*/ 19 w 305"/>
                <a:gd name="T3" fmla="*/ 55 h 56"/>
                <a:gd name="T4" fmla="*/ 0 w 305"/>
                <a:gd name="T5" fmla="*/ 1 h 56"/>
                <a:gd name="T6" fmla="*/ 30 w 305"/>
                <a:gd name="T7" fmla="*/ 28 h 56"/>
                <a:gd name="T8" fmla="*/ 17 w 305"/>
                <a:gd name="T9" fmla="*/ 14 h 56"/>
                <a:gd name="T10" fmla="*/ 19 w 305"/>
                <a:gd name="T11" fmla="*/ 41 h 56"/>
                <a:gd name="T12" fmla="*/ 88 w 305"/>
                <a:gd name="T13" fmla="*/ 1 h 56"/>
                <a:gd name="T14" fmla="*/ 87 w 305"/>
                <a:gd name="T15" fmla="*/ 55 h 56"/>
                <a:gd name="T16" fmla="*/ 71 w 305"/>
                <a:gd name="T17" fmla="*/ 45 h 56"/>
                <a:gd name="T18" fmla="*/ 51 w 305"/>
                <a:gd name="T19" fmla="*/ 55 h 56"/>
                <a:gd name="T20" fmla="*/ 73 w 305"/>
                <a:gd name="T21" fmla="*/ 33 h 56"/>
                <a:gd name="T22" fmla="*/ 81 w 305"/>
                <a:gd name="T23" fmla="*/ 30 h 56"/>
                <a:gd name="T24" fmla="*/ 77 w 305"/>
                <a:gd name="T25" fmla="*/ 13 h 56"/>
                <a:gd name="T26" fmla="*/ 73 w 305"/>
                <a:gd name="T27" fmla="*/ 33 h 56"/>
                <a:gd name="T28" fmla="*/ 128 w 305"/>
                <a:gd name="T29" fmla="*/ 1 h 56"/>
                <a:gd name="T30" fmla="*/ 144 w 305"/>
                <a:gd name="T31" fmla="*/ 34 h 56"/>
                <a:gd name="T32" fmla="*/ 142 w 305"/>
                <a:gd name="T33" fmla="*/ 12 h 56"/>
                <a:gd name="T34" fmla="*/ 158 w 305"/>
                <a:gd name="T35" fmla="*/ 1 h 56"/>
                <a:gd name="T36" fmla="*/ 141 w 305"/>
                <a:gd name="T37" fmla="*/ 55 h 56"/>
                <a:gd name="T38" fmla="*/ 125 w 305"/>
                <a:gd name="T39" fmla="*/ 21 h 56"/>
                <a:gd name="T40" fmla="*/ 127 w 305"/>
                <a:gd name="T41" fmla="*/ 44 h 56"/>
                <a:gd name="T42" fmla="*/ 111 w 305"/>
                <a:gd name="T43" fmla="*/ 55 h 56"/>
                <a:gd name="T44" fmla="*/ 173 w 305"/>
                <a:gd name="T45" fmla="*/ 1 h 56"/>
                <a:gd name="T46" fmla="*/ 190 w 305"/>
                <a:gd name="T47" fmla="*/ 55 h 56"/>
                <a:gd name="T48" fmla="*/ 173 w 305"/>
                <a:gd name="T49" fmla="*/ 1 h 56"/>
                <a:gd name="T50" fmla="*/ 209 w 305"/>
                <a:gd name="T51" fmla="*/ 37 h 56"/>
                <a:gd name="T52" fmla="*/ 229 w 305"/>
                <a:gd name="T53" fmla="*/ 39 h 56"/>
                <a:gd name="T54" fmla="*/ 218 w 305"/>
                <a:gd name="T55" fmla="*/ 33 h 56"/>
                <a:gd name="T56" fmla="*/ 225 w 305"/>
                <a:gd name="T57" fmla="*/ 0 h 56"/>
                <a:gd name="T58" fmla="*/ 237 w 305"/>
                <a:gd name="T59" fmla="*/ 18 h 56"/>
                <a:gd name="T60" fmla="*/ 221 w 305"/>
                <a:gd name="T61" fmla="*/ 16 h 56"/>
                <a:gd name="T62" fmla="*/ 231 w 305"/>
                <a:gd name="T63" fmla="*/ 22 h 56"/>
                <a:gd name="T64" fmla="*/ 223 w 305"/>
                <a:gd name="T65" fmla="*/ 56 h 56"/>
                <a:gd name="T66" fmla="*/ 256 w 305"/>
                <a:gd name="T67" fmla="*/ 1 h 56"/>
                <a:gd name="T68" fmla="*/ 274 w 305"/>
                <a:gd name="T69" fmla="*/ 20 h 56"/>
                <a:gd name="T70" fmla="*/ 288 w 305"/>
                <a:gd name="T71" fmla="*/ 1 h 56"/>
                <a:gd name="T72" fmla="*/ 305 w 305"/>
                <a:gd name="T73" fmla="*/ 55 h 56"/>
                <a:gd name="T74" fmla="*/ 288 w 305"/>
                <a:gd name="T75" fmla="*/ 35 h 56"/>
                <a:gd name="T76" fmla="*/ 274 w 305"/>
                <a:gd name="T77" fmla="*/ 55 h 56"/>
                <a:gd name="T78" fmla="*/ 256 w 305"/>
                <a:gd name="T79" fmla="*/ 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05" h="56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34" y="1"/>
                    <a:pt x="48" y="8"/>
                    <a:pt x="48" y="28"/>
                  </a:cubicBezTo>
                  <a:cubicBezTo>
                    <a:pt x="48" y="48"/>
                    <a:pt x="34" y="55"/>
                    <a:pt x="19" y="55"/>
                  </a:cubicBezTo>
                  <a:cubicBezTo>
                    <a:pt x="0" y="55"/>
                    <a:pt x="0" y="55"/>
                    <a:pt x="0" y="55"/>
                  </a:cubicBezTo>
                  <a:lnTo>
                    <a:pt x="0" y="1"/>
                  </a:lnTo>
                  <a:close/>
                  <a:moveTo>
                    <a:pt x="19" y="41"/>
                  </a:moveTo>
                  <a:cubicBezTo>
                    <a:pt x="25" y="41"/>
                    <a:pt x="30" y="38"/>
                    <a:pt x="30" y="28"/>
                  </a:cubicBezTo>
                  <a:cubicBezTo>
                    <a:pt x="30" y="17"/>
                    <a:pt x="25" y="14"/>
                    <a:pt x="19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41"/>
                    <a:pt x="17" y="41"/>
                    <a:pt x="17" y="41"/>
                  </a:cubicBezTo>
                  <a:lnTo>
                    <a:pt x="19" y="41"/>
                  </a:lnTo>
                  <a:close/>
                  <a:moveTo>
                    <a:pt x="68" y="1"/>
                  </a:moveTo>
                  <a:cubicBezTo>
                    <a:pt x="88" y="1"/>
                    <a:pt x="88" y="1"/>
                    <a:pt x="88" y="1"/>
                  </a:cubicBezTo>
                  <a:cubicBezTo>
                    <a:pt x="105" y="55"/>
                    <a:pt x="105" y="55"/>
                    <a:pt x="105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5" y="45"/>
                    <a:pt x="85" y="45"/>
                    <a:pt x="85" y="45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68" y="55"/>
                    <a:pt x="68" y="55"/>
                    <a:pt x="68" y="55"/>
                  </a:cubicBezTo>
                  <a:cubicBezTo>
                    <a:pt x="51" y="55"/>
                    <a:pt x="51" y="55"/>
                    <a:pt x="51" y="55"/>
                  </a:cubicBezTo>
                  <a:lnTo>
                    <a:pt x="68" y="1"/>
                  </a:lnTo>
                  <a:close/>
                  <a:moveTo>
                    <a:pt x="73" y="33"/>
                  </a:moveTo>
                  <a:cubicBezTo>
                    <a:pt x="82" y="33"/>
                    <a:pt x="82" y="33"/>
                    <a:pt x="82" y="33"/>
                  </a:cubicBezTo>
                  <a:cubicBezTo>
                    <a:pt x="81" y="30"/>
                    <a:pt x="81" y="30"/>
                    <a:pt x="81" y="30"/>
                  </a:cubicBezTo>
                  <a:cubicBezTo>
                    <a:pt x="80" y="25"/>
                    <a:pt x="79" y="18"/>
                    <a:pt x="78" y="13"/>
                  </a:cubicBezTo>
                  <a:cubicBezTo>
                    <a:pt x="77" y="13"/>
                    <a:pt x="77" y="13"/>
                    <a:pt x="77" y="13"/>
                  </a:cubicBezTo>
                  <a:cubicBezTo>
                    <a:pt x="76" y="19"/>
                    <a:pt x="75" y="25"/>
                    <a:pt x="74" y="30"/>
                  </a:cubicBezTo>
                  <a:lnTo>
                    <a:pt x="73" y="33"/>
                  </a:lnTo>
                  <a:close/>
                  <a:moveTo>
                    <a:pt x="111" y="1"/>
                  </a:moveTo>
                  <a:cubicBezTo>
                    <a:pt x="128" y="1"/>
                    <a:pt x="128" y="1"/>
                    <a:pt x="128" y="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45" y="34"/>
                    <a:pt x="145" y="34"/>
                    <a:pt x="145" y="34"/>
                  </a:cubicBezTo>
                  <a:cubicBezTo>
                    <a:pt x="144" y="29"/>
                    <a:pt x="142" y="19"/>
                    <a:pt x="142" y="12"/>
                  </a:cubicBezTo>
                  <a:cubicBezTo>
                    <a:pt x="142" y="1"/>
                    <a:pt x="142" y="1"/>
                    <a:pt x="142" y="1"/>
                  </a:cubicBezTo>
                  <a:cubicBezTo>
                    <a:pt x="158" y="1"/>
                    <a:pt x="158" y="1"/>
                    <a:pt x="158" y="1"/>
                  </a:cubicBezTo>
                  <a:cubicBezTo>
                    <a:pt x="158" y="55"/>
                    <a:pt x="158" y="55"/>
                    <a:pt x="158" y="55"/>
                  </a:cubicBezTo>
                  <a:cubicBezTo>
                    <a:pt x="141" y="55"/>
                    <a:pt x="141" y="55"/>
                    <a:pt x="141" y="55"/>
                  </a:cubicBezTo>
                  <a:cubicBezTo>
                    <a:pt x="131" y="34"/>
                    <a:pt x="131" y="34"/>
                    <a:pt x="131" y="34"/>
                  </a:cubicBezTo>
                  <a:cubicBezTo>
                    <a:pt x="125" y="21"/>
                    <a:pt x="125" y="21"/>
                    <a:pt x="125" y="21"/>
                  </a:cubicBezTo>
                  <a:cubicBezTo>
                    <a:pt x="125" y="21"/>
                    <a:pt x="125" y="21"/>
                    <a:pt x="125" y="21"/>
                  </a:cubicBezTo>
                  <a:cubicBezTo>
                    <a:pt x="126" y="28"/>
                    <a:pt x="127" y="37"/>
                    <a:pt x="127" y="44"/>
                  </a:cubicBezTo>
                  <a:cubicBezTo>
                    <a:pt x="127" y="55"/>
                    <a:pt x="127" y="55"/>
                    <a:pt x="127" y="55"/>
                  </a:cubicBezTo>
                  <a:cubicBezTo>
                    <a:pt x="111" y="55"/>
                    <a:pt x="111" y="55"/>
                    <a:pt x="111" y="55"/>
                  </a:cubicBezTo>
                  <a:lnTo>
                    <a:pt x="111" y="1"/>
                  </a:lnTo>
                  <a:close/>
                  <a:moveTo>
                    <a:pt x="173" y="1"/>
                  </a:moveTo>
                  <a:cubicBezTo>
                    <a:pt x="190" y="1"/>
                    <a:pt x="190" y="1"/>
                    <a:pt x="190" y="1"/>
                  </a:cubicBezTo>
                  <a:cubicBezTo>
                    <a:pt x="190" y="55"/>
                    <a:pt x="190" y="55"/>
                    <a:pt x="190" y="55"/>
                  </a:cubicBezTo>
                  <a:cubicBezTo>
                    <a:pt x="173" y="55"/>
                    <a:pt x="173" y="55"/>
                    <a:pt x="173" y="55"/>
                  </a:cubicBezTo>
                  <a:lnTo>
                    <a:pt x="173" y="1"/>
                  </a:lnTo>
                  <a:close/>
                  <a:moveTo>
                    <a:pt x="201" y="48"/>
                  </a:moveTo>
                  <a:cubicBezTo>
                    <a:pt x="209" y="37"/>
                    <a:pt x="209" y="37"/>
                    <a:pt x="209" y="37"/>
                  </a:cubicBezTo>
                  <a:cubicBezTo>
                    <a:pt x="214" y="40"/>
                    <a:pt x="219" y="43"/>
                    <a:pt x="224" y="43"/>
                  </a:cubicBezTo>
                  <a:cubicBezTo>
                    <a:pt x="227" y="43"/>
                    <a:pt x="229" y="41"/>
                    <a:pt x="229" y="39"/>
                  </a:cubicBezTo>
                  <a:cubicBezTo>
                    <a:pt x="229" y="37"/>
                    <a:pt x="226" y="36"/>
                    <a:pt x="223" y="35"/>
                  </a:cubicBezTo>
                  <a:cubicBezTo>
                    <a:pt x="218" y="33"/>
                    <a:pt x="218" y="33"/>
                    <a:pt x="218" y="33"/>
                  </a:cubicBezTo>
                  <a:cubicBezTo>
                    <a:pt x="210" y="30"/>
                    <a:pt x="204" y="26"/>
                    <a:pt x="204" y="17"/>
                  </a:cubicBezTo>
                  <a:cubicBezTo>
                    <a:pt x="204" y="7"/>
                    <a:pt x="212" y="0"/>
                    <a:pt x="225" y="0"/>
                  </a:cubicBezTo>
                  <a:cubicBezTo>
                    <a:pt x="234" y="0"/>
                    <a:pt x="241" y="3"/>
                    <a:pt x="246" y="7"/>
                  </a:cubicBezTo>
                  <a:cubicBezTo>
                    <a:pt x="237" y="18"/>
                    <a:pt x="237" y="18"/>
                    <a:pt x="237" y="18"/>
                  </a:cubicBezTo>
                  <a:cubicBezTo>
                    <a:pt x="233" y="15"/>
                    <a:pt x="229" y="13"/>
                    <a:pt x="225" y="13"/>
                  </a:cubicBezTo>
                  <a:cubicBezTo>
                    <a:pt x="222" y="13"/>
                    <a:pt x="221" y="14"/>
                    <a:pt x="221" y="16"/>
                  </a:cubicBezTo>
                  <a:cubicBezTo>
                    <a:pt x="221" y="18"/>
                    <a:pt x="223" y="19"/>
                    <a:pt x="226" y="20"/>
                  </a:cubicBezTo>
                  <a:cubicBezTo>
                    <a:pt x="231" y="22"/>
                    <a:pt x="231" y="22"/>
                    <a:pt x="231" y="22"/>
                  </a:cubicBezTo>
                  <a:cubicBezTo>
                    <a:pt x="239" y="25"/>
                    <a:pt x="246" y="28"/>
                    <a:pt x="246" y="38"/>
                  </a:cubicBezTo>
                  <a:cubicBezTo>
                    <a:pt x="246" y="48"/>
                    <a:pt x="238" y="56"/>
                    <a:pt x="223" y="56"/>
                  </a:cubicBezTo>
                  <a:cubicBezTo>
                    <a:pt x="215" y="56"/>
                    <a:pt x="206" y="53"/>
                    <a:pt x="201" y="48"/>
                  </a:cubicBezTo>
                  <a:close/>
                  <a:moveTo>
                    <a:pt x="256" y="1"/>
                  </a:moveTo>
                  <a:cubicBezTo>
                    <a:pt x="274" y="1"/>
                    <a:pt x="274" y="1"/>
                    <a:pt x="274" y="1"/>
                  </a:cubicBezTo>
                  <a:cubicBezTo>
                    <a:pt x="274" y="20"/>
                    <a:pt x="274" y="20"/>
                    <a:pt x="274" y="20"/>
                  </a:cubicBezTo>
                  <a:cubicBezTo>
                    <a:pt x="288" y="20"/>
                    <a:pt x="288" y="20"/>
                    <a:pt x="288" y="20"/>
                  </a:cubicBezTo>
                  <a:cubicBezTo>
                    <a:pt x="288" y="1"/>
                    <a:pt x="288" y="1"/>
                    <a:pt x="288" y="1"/>
                  </a:cubicBezTo>
                  <a:cubicBezTo>
                    <a:pt x="305" y="1"/>
                    <a:pt x="305" y="1"/>
                    <a:pt x="305" y="1"/>
                  </a:cubicBezTo>
                  <a:cubicBezTo>
                    <a:pt x="305" y="55"/>
                    <a:pt x="305" y="55"/>
                    <a:pt x="305" y="55"/>
                  </a:cubicBezTo>
                  <a:cubicBezTo>
                    <a:pt x="288" y="55"/>
                    <a:pt x="288" y="55"/>
                    <a:pt x="288" y="55"/>
                  </a:cubicBezTo>
                  <a:cubicBezTo>
                    <a:pt x="288" y="35"/>
                    <a:pt x="288" y="35"/>
                    <a:pt x="288" y="35"/>
                  </a:cubicBezTo>
                  <a:cubicBezTo>
                    <a:pt x="274" y="35"/>
                    <a:pt x="274" y="35"/>
                    <a:pt x="274" y="35"/>
                  </a:cubicBezTo>
                  <a:cubicBezTo>
                    <a:pt x="274" y="55"/>
                    <a:pt x="274" y="55"/>
                    <a:pt x="274" y="55"/>
                  </a:cubicBezTo>
                  <a:cubicBezTo>
                    <a:pt x="256" y="55"/>
                    <a:pt x="256" y="55"/>
                    <a:pt x="256" y="55"/>
                  </a:cubicBezTo>
                  <a:lnTo>
                    <a:pt x="2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C393DEE2-BFDC-434B-A722-283F1A45FF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2413" y="3810001"/>
              <a:ext cx="1117600" cy="223838"/>
            </a:xfrm>
            <a:custGeom>
              <a:avLst/>
              <a:gdLst>
                <a:gd name="T0" fmla="*/ 17 w 281"/>
                <a:gd name="T1" fmla="*/ 1 h 56"/>
                <a:gd name="T2" fmla="*/ 28 w 281"/>
                <a:gd name="T3" fmla="*/ 29 h 56"/>
                <a:gd name="T4" fmla="*/ 31 w 281"/>
                <a:gd name="T5" fmla="*/ 21 h 56"/>
                <a:gd name="T6" fmla="*/ 56 w 281"/>
                <a:gd name="T7" fmla="*/ 1 h 56"/>
                <a:gd name="T8" fmla="*/ 40 w 281"/>
                <a:gd name="T9" fmla="*/ 54 h 56"/>
                <a:gd name="T10" fmla="*/ 43 w 281"/>
                <a:gd name="T11" fmla="*/ 22 h 56"/>
                <a:gd name="T12" fmla="*/ 37 w 281"/>
                <a:gd name="T13" fmla="*/ 35 h 56"/>
                <a:gd name="T14" fmla="*/ 25 w 281"/>
                <a:gd name="T15" fmla="*/ 51 h 56"/>
                <a:gd name="T16" fmla="*/ 14 w 281"/>
                <a:gd name="T17" fmla="*/ 22 h 56"/>
                <a:gd name="T18" fmla="*/ 15 w 281"/>
                <a:gd name="T19" fmla="*/ 44 h 56"/>
                <a:gd name="T20" fmla="*/ 0 w 281"/>
                <a:gd name="T21" fmla="*/ 54 h 56"/>
                <a:gd name="T22" fmla="*/ 68 w 281"/>
                <a:gd name="T23" fmla="*/ 27 h 56"/>
                <a:gd name="T24" fmla="*/ 122 w 281"/>
                <a:gd name="T25" fmla="*/ 27 h 56"/>
                <a:gd name="T26" fmla="*/ 68 w 281"/>
                <a:gd name="T27" fmla="*/ 27 h 56"/>
                <a:gd name="T28" fmla="*/ 95 w 281"/>
                <a:gd name="T29" fmla="*/ 14 h 56"/>
                <a:gd name="T30" fmla="*/ 95 w 281"/>
                <a:gd name="T31" fmla="*/ 42 h 56"/>
                <a:gd name="T32" fmla="*/ 133 w 281"/>
                <a:gd name="T33" fmla="*/ 1 h 56"/>
                <a:gd name="T34" fmla="*/ 181 w 281"/>
                <a:gd name="T35" fmla="*/ 27 h 56"/>
                <a:gd name="T36" fmla="*/ 133 w 281"/>
                <a:gd name="T37" fmla="*/ 54 h 56"/>
                <a:gd name="T38" fmla="*/ 152 w 281"/>
                <a:gd name="T39" fmla="*/ 41 h 56"/>
                <a:gd name="T40" fmla="*/ 152 w 281"/>
                <a:gd name="T41" fmla="*/ 14 h 56"/>
                <a:gd name="T42" fmla="*/ 151 w 281"/>
                <a:gd name="T43" fmla="*/ 41 h 56"/>
                <a:gd name="T44" fmla="*/ 193 w 281"/>
                <a:gd name="T45" fmla="*/ 1 h 56"/>
                <a:gd name="T46" fmla="*/ 230 w 281"/>
                <a:gd name="T47" fmla="*/ 14 h 56"/>
                <a:gd name="T48" fmla="*/ 210 w 281"/>
                <a:gd name="T49" fmla="*/ 21 h 56"/>
                <a:gd name="T50" fmla="*/ 227 w 281"/>
                <a:gd name="T51" fmla="*/ 34 h 56"/>
                <a:gd name="T52" fmla="*/ 210 w 281"/>
                <a:gd name="T53" fmla="*/ 41 h 56"/>
                <a:gd name="T54" fmla="*/ 231 w 281"/>
                <a:gd name="T55" fmla="*/ 54 h 56"/>
                <a:gd name="T56" fmla="*/ 193 w 281"/>
                <a:gd name="T57" fmla="*/ 1 h 56"/>
                <a:gd name="T58" fmla="*/ 261 w 281"/>
                <a:gd name="T59" fmla="*/ 1 h 56"/>
                <a:gd name="T60" fmla="*/ 281 w 281"/>
                <a:gd name="T61" fmla="*/ 40 h 56"/>
                <a:gd name="T62" fmla="*/ 244 w 281"/>
                <a:gd name="T63" fmla="*/ 5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81" h="56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6" y="54"/>
                    <a:pt x="56" y="54"/>
                    <a:pt x="56" y="54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0" y="38"/>
                    <a:pt x="42" y="28"/>
                    <a:pt x="43" y="22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4" y="28"/>
                    <a:pt x="15" y="38"/>
                    <a:pt x="15" y="4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0" y="54"/>
                    <a:pt x="0" y="54"/>
                    <a:pt x="0" y="54"/>
                  </a:cubicBezTo>
                  <a:lnTo>
                    <a:pt x="0" y="1"/>
                  </a:lnTo>
                  <a:close/>
                  <a:moveTo>
                    <a:pt x="68" y="27"/>
                  </a:moveTo>
                  <a:cubicBezTo>
                    <a:pt x="68" y="10"/>
                    <a:pt x="78" y="0"/>
                    <a:pt x="95" y="0"/>
                  </a:cubicBezTo>
                  <a:cubicBezTo>
                    <a:pt x="111" y="0"/>
                    <a:pt x="122" y="10"/>
                    <a:pt x="122" y="27"/>
                  </a:cubicBezTo>
                  <a:cubicBezTo>
                    <a:pt x="122" y="45"/>
                    <a:pt x="111" y="56"/>
                    <a:pt x="95" y="56"/>
                  </a:cubicBezTo>
                  <a:cubicBezTo>
                    <a:pt x="78" y="56"/>
                    <a:pt x="68" y="45"/>
                    <a:pt x="68" y="27"/>
                  </a:cubicBezTo>
                  <a:close/>
                  <a:moveTo>
                    <a:pt x="104" y="27"/>
                  </a:moveTo>
                  <a:cubicBezTo>
                    <a:pt x="104" y="19"/>
                    <a:pt x="100" y="14"/>
                    <a:pt x="95" y="14"/>
                  </a:cubicBezTo>
                  <a:cubicBezTo>
                    <a:pt x="89" y="14"/>
                    <a:pt x="85" y="19"/>
                    <a:pt x="85" y="27"/>
                  </a:cubicBezTo>
                  <a:cubicBezTo>
                    <a:pt x="85" y="36"/>
                    <a:pt x="89" y="42"/>
                    <a:pt x="95" y="42"/>
                  </a:cubicBezTo>
                  <a:cubicBezTo>
                    <a:pt x="100" y="42"/>
                    <a:pt x="104" y="36"/>
                    <a:pt x="104" y="27"/>
                  </a:cubicBezTo>
                  <a:close/>
                  <a:moveTo>
                    <a:pt x="133" y="1"/>
                  </a:moveTo>
                  <a:cubicBezTo>
                    <a:pt x="151" y="1"/>
                    <a:pt x="151" y="1"/>
                    <a:pt x="151" y="1"/>
                  </a:cubicBezTo>
                  <a:cubicBezTo>
                    <a:pt x="168" y="1"/>
                    <a:pt x="181" y="7"/>
                    <a:pt x="181" y="27"/>
                  </a:cubicBezTo>
                  <a:cubicBezTo>
                    <a:pt x="181" y="48"/>
                    <a:pt x="168" y="54"/>
                    <a:pt x="152" y="54"/>
                  </a:cubicBezTo>
                  <a:cubicBezTo>
                    <a:pt x="133" y="54"/>
                    <a:pt x="133" y="54"/>
                    <a:pt x="133" y="54"/>
                  </a:cubicBezTo>
                  <a:lnTo>
                    <a:pt x="133" y="1"/>
                  </a:lnTo>
                  <a:close/>
                  <a:moveTo>
                    <a:pt x="152" y="41"/>
                  </a:moveTo>
                  <a:cubicBezTo>
                    <a:pt x="159" y="41"/>
                    <a:pt x="163" y="38"/>
                    <a:pt x="163" y="27"/>
                  </a:cubicBezTo>
                  <a:cubicBezTo>
                    <a:pt x="163" y="17"/>
                    <a:pt x="159" y="14"/>
                    <a:pt x="152" y="14"/>
                  </a:cubicBezTo>
                  <a:cubicBezTo>
                    <a:pt x="151" y="14"/>
                    <a:pt x="151" y="14"/>
                    <a:pt x="151" y="14"/>
                  </a:cubicBezTo>
                  <a:cubicBezTo>
                    <a:pt x="151" y="41"/>
                    <a:pt x="151" y="41"/>
                    <a:pt x="151" y="41"/>
                  </a:cubicBezTo>
                  <a:lnTo>
                    <a:pt x="152" y="41"/>
                  </a:lnTo>
                  <a:close/>
                  <a:moveTo>
                    <a:pt x="193" y="1"/>
                  </a:moveTo>
                  <a:cubicBezTo>
                    <a:pt x="230" y="1"/>
                    <a:pt x="230" y="1"/>
                    <a:pt x="230" y="1"/>
                  </a:cubicBezTo>
                  <a:cubicBezTo>
                    <a:pt x="230" y="14"/>
                    <a:pt x="230" y="14"/>
                    <a:pt x="230" y="14"/>
                  </a:cubicBezTo>
                  <a:cubicBezTo>
                    <a:pt x="210" y="14"/>
                    <a:pt x="210" y="14"/>
                    <a:pt x="210" y="14"/>
                  </a:cubicBezTo>
                  <a:cubicBezTo>
                    <a:pt x="210" y="21"/>
                    <a:pt x="210" y="21"/>
                    <a:pt x="210" y="21"/>
                  </a:cubicBezTo>
                  <a:cubicBezTo>
                    <a:pt x="227" y="21"/>
                    <a:pt x="227" y="21"/>
                    <a:pt x="227" y="21"/>
                  </a:cubicBezTo>
                  <a:cubicBezTo>
                    <a:pt x="227" y="34"/>
                    <a:pt x="227" y="34"/>
                    <a:pt x="227" y="34"/>
                  </a:cubicBezTo>
                  <a:cubicBezTo>
                    <a:pt x="210" y="34"/>
                    <a:pt x="210" y="34"/>
                    <a:pt x="210" y="34"/>
                  </a:cubicBezTo>
                  <a:cubicBezTo>
                    <a:pt x="210" y="41"/>
                    <a:pt x="210" y="41"/>
                    <a:pt x="210" y="41"/>
                  </a:cubicBezTo>
                  <a:cubicBezTo>
                    <a:pt x="231" y="41"/>
                    <a:pt x="231" y="41"/>
                    <a:pt x="231" y="41"/>
                  </a:cubicBezTo>
                  <a:cubicBezTo>
                    <a:pt x="231" y="54"/>
                    <a:pt x="231" y="54"/>
                    <a:pt x="231" y="54"/>
                  </a:cubicBezTo>
                  <a:cubicBezTo>
                    <a:pt x="193" y="54"/>
                    <a:pt x="193" y="54"/>
                    <a:pt x="193" y="54"/>
                  </a:cubicBezTo>
                  <a:lnTo>
                    <a:pt x="193" y="1"/>
                  </a:lnTo>
                  <a:close/>
                  <a:moveTo>
                    <a:pt x="244" y="1"/>
                  </a:moveTo>
                  <a:cubicBezTo>
                    <a:pt x="261" y="1"/>
                    <a:pt x="261" y="1"/>
                    <a:pt x="261" y="1"/>
                  </a:cubicBezTo>
                  <a:cubicBezTo>
                    <a:pt x="261" y="40"/>
                    <a:pt x="261" y="40"/>
                    <a:pt x="261" y="40"/>
                  </a:cubicBezTo>
                  <a:cubicBezTo>
                    <a:pt x="281" y="40"/>
                    <a:pt x="281" y="40"/>
                    <a:pt x="281" y="40"/>
                  </a:cubicBezTo>
                  <a:cubicBezTo>
                    <a:pt x="281" y="54"/>
                    <a:pt x="281" y="54"/>
                    <a:pt x="281" y="54"/>
                  </a:cubicBezTo>
                  <a:cubicBezTo>
                    <a:pt x="244" y="54"/>
                    <a:pt x="244" y="54"/>
                    <a:pt x="244" y="54"/>
                  </a:cubicBezTo>
                  <a:lnTo>
                    <a:pt x="2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533F2284-0138-476C-A698-F33C309F04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3350" y="2525713"/>
              <a:ext cx="1717675" cy="1631950"/>
            </a:xfrm>
            <a:custGeom>
              <a:avLst/>
              <a:gdLst>
                <a:gd name="T0" fmla="*/ 2 w 1082"/>
                <a:gd name="T1" fmla="*/ 1026 h 1028"/>
                <a:gd name="T2" fmla="*/ 2 w 1082"/>
                <a:gd name="T3" fmla="*/ 1028 h 1028"/>
                <a:gd name="T4" fmla="*/ 1082 w 1082"/>
                <a:gd name="T5" fmla="*/ 1028 h 1028"/>
                <a:gd name="T6" fmla="*/ 1082 w 1082"/>
                <a:gd name="T7" fmla="*/ 0 h 1028"/>
                <a:gd name="T8" fmla="*/ 0 w 1082"/>
                <a:gd name="T9" fmla="*/ 0 h 1028"/>
                <a:gd name="T10" fmla="*/ 0 w 1082"/>
                <a:gd name="T11" fmla="*/ 1028 h 1028"/>
                <a:gd name="T12" fmla="*/ 2 w 1082"/>
                <a:gd name="T13" fmla="*/ 1028 h 1028"/>
                <a:gd name="T14" fmla="*/ 2 w 1082"/>
                <a:gd name="T15" fmla="*/ 1026 h 1028"/>
                <a:gd name="T16" fmla="*/ 7 w 1082"/>
                <a:gd name="T17" fmla="*/ 1026 h 1028"/>
                <a:gd name="T18" fmla="*/ 7 w 1082"/>
                <a:gd name="T19" fmla="*/ 7 h 1028"/>
                <a:gd name="T20" fmla="*/ 1075 w 1082"/>
                <a:gd name="T21" fmla="*/ 7 h 1028"/>
                <a:gd name="T22" fmla="*/ 1075 w 1082"/>
                <a:gd name="T23" fmla="*/ 1021 h 1028"/>
                <a:gd name="T24" fmla="*/ 2 w 1082"/>
                <a:gd name="T25" fmla="*/ 1021 h 1028"/>
                <a:gd name="T26" fmla="*/ 2 w 1082"/>
                <a:gd name="T27" fmla="*/ 1026 h 1028"/>
                <a:gd name="T28" fmla="*/ 7 w 1082"/>
                <a:gd name="T29" fmla="*/ 1026 h 1028"/>
                <a:gd name="T30" fmla="*/ 2 w 1082"/>
                <a:gd name="T31" fmla="*/ 1026 h 1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82" h="1028">
                  <a:moveTo>
                    <a:pt x="2" y="1026"/>
                  </a:moveTo>
                  <a:lnTo>
                    <a:pt x="2" y="1028"/>
                  </a:lnTo>
                  <a:lnTo>
                    <a:pt x="1082" y="1028"/>
                  </a:lnTo>
                  <a:lnTo>
                    <a:pt x="1082" y="0"/>
                  </a:lnTo>
                  <a:lnTo>
                    <a:pt x="0" y="0"/>
                  </a:lnTo>
                  <a:lnTo>
                    <a:pt x="0" y="1028"/>
                  </a:lnTo>
                  <a:lnTo>
                    <a:pt x="2" y="1028"/>
                  </a:lnTo>
                  <a:lnTo>
                    <a:pt x="2" y="1026"/>
                  </a:lnTo>
                  <a:lnTo>
                    <a:pt x="7" y="1026"/>
                  </a:lnTo>
                  <a:lnTo>
                    <a:pt x="7" y="7"/>
                  </a:lnTo>
                  <a:lnTo>
                    <a:pt x="1075" y="7"/>
                  </a:lnTo>
                  <a:lnTo>
                    <a:pt x="1075" y="1021"/>
                  </a:lnTo>
                  <a:lnTo>
                    <a:pt x="2" y="1021"/>
                  </a:lnTo>
                  <a:lnTo>
                    <a:pt x="2" y="1026"/>
                  </a:lnTo>
                  <a:lnTo>
                    <a:pt x="7" y="1026"/>
                  </a:lnTo>
                  <a:lnTo>
                    <a:pt x="2" y="10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  <p:sp>
        <p:nvSpPr>
          <p:cNvPr id="18" name="Freeform 10">
            <a:extLst>
              <a:ext uri="{FF2B5EF4-FFF2-40B4-BE49-F238E27FC236}">
                <a16:creationId xmlns:a16="http://schemas.microsoft.com/office/drawing/2014/main" id="{B81BF354-C031-4254-87CA-C99F37E4C57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037767" y="513070"/>
            <a:ext cx="3081922" cy="227778"/>
          </a:xfrm>
          <a:custGeom>
            <a:avLst/>
            <a:gdLst>
              <a:gd name="T0" fmla="*/ 0 w 1334"/>
              <a:gd name="T1" fmla="*/ 2 h 98"/>
              <a:gd name="T2" fmla="*/ 55 w 1334"/>
              <a:gd name="T3" fmla="*/ 27 h 98"/>
              <a:gd name="T4" fmla="*/ 25 w 1334"/>
              <a:gd name="T5" fmla="*/ 27 h 98"/>
              <a:gd name="T6" fmla="*/ 128 w 1334"/>
              <a:gd name="T7" fmla="*/ 35 h 98"/>
              <a:gd name="T8" fmla="*/ 184 w 1334"/>
              <a:gd name="T9" fmla="*/ 2 h 98"/>
              <a:gd name="T10" fmla="*/ 153 w 1334"/>
              <a:gd name="T11" fmla="*/ 61 h 98"/>
              <a:gd name="T12" fmla="*/ 97 w 1334"/>
              <a:gd name="T13" fmla="*/ 96 h 98"/>
              <a:gd name="T14" fmla="*/ 276 w 1334"/>
              <a:gd name="T15" fmla="*/ 2 h 98"/>
              <a:gd name="T16" fmla="*/ 240 w 1334"/>
              <a:gd name="T17" fmla="*/ 38 h 98"/>
              <a:gd name="T18" fmla="*/ 240 w 1334"/>
              <a:gd name="T19" fmla="*/ 60 h 98"/>
              <a:gd name="T20" fmla="*/ 277 w 1334"/>
              <a:gd name="T21" fmla="*/ 96 h 98"/>
              <a:gd name="T22" fmla="*/ 330 w 1334"/>
              <a:gd name="T23" fmla="*/ 49 h 98"/>
              <a:gd name="T24" fmla="*/ 378 w 1334"/>
              <a:gd name="T25" fmla="*/ 98 h 98"/>
              <a:gd name="T26" fmla="*/ 378 w 1334"/>
              <a:gd name="T27" fmla="*/ 25 h 98"/>
              <a:gd name="T28" fmla="*/ 395 w 1334"/>
              <a:gd name="T29" fmla="*/ 49 h 98"/>
              <a:gd name="T30" fmla="*/ 527 w 1334"/>
              <a:gd name="T31" fmla="*/ 34 h 98"/>
              <a:gd name="T32" fmla="*/ 501 w 1334"/>
              <a:gd name="T33" fmla="*/ 96 h 98"/>
              <a:gd name="T34" fmla="*/ 477 w 1334"/>
              <a:gd name="T35" fmla="*/ 96 h 98"/>
              <a:gd name="T36" fmla="*/ 484 w 1334"/>
              <a:gd name="T37" fmla="*/ 47 h 98"/>
              <a:gd name="T38" fmla="*/ 477 w 1334"/>
              <a:gd name="T39" fmla="*/ 26 h 98"/>
              <a:gd name="T40" fmla="*/ 544 w 1334"/>
              <a:gd name="T41" fmla="*/ 50 h 98"/>
              <a:gd name="T42" fmla="*/ 612 w 1334"/>
              <a:gd name="T43" fmla="*/ 31 h 98"/>
              <a:gd name="T44" fmla="*/ 597 w 1334"/>
              <a:gd name="T45" fmla="*/ 74 h 98"/>
              <a:gd name="T46" fmla="*/ 591 w 1334"/>
              <a:gd name="T47" fmla="*/ 61 h 98"/>
              <a:gd name="T48" fmla="*/ 631 w 1334"/>
              <a:gd name="T49" fmla="*/ 87 h 98"/>
              <a:gd name="T50" fmla="*/ 668 w 1334"/>
              <a:gd name="T51" fmla="*/ 2 h 98"/>
              <a:gd name="T52" fmla="*/ 702 w 1334"/>
              <a:gd name="T53" fmla="*/ 96 h 98"/>
              <a:gd name="T54" fmla="*/ 669 w 1334"/>
              <a:gd name="T55" fmla="*/ 96 h 98"/>
              <a:gd name="T56" fmla="*/ 678 w 1334"/>
              <a:gd name="T57" fmla="*/ 58 h 98"/>
              <a:gd name="T58" fmla="*/ 686 w 1334"/>
              <a:gd name="T59" fmla="*/ 24 h 98"/>
              <a:gd name="T60" fmla="*/ 678 w 1334"/>
              <a:gd name="T61" fmla="*/ 58 h 98"/>
              <a:gd name="T62" fmla="*/ 793 w 1334"/>
              <a:gd name="T63" fmla="*/ 37 h 98"/>
              <a:gd name="T64" fmla="*/ 800 w 1334"/>
              <a:gd name="T65" fmla="*/ 21 h 98"/>
              <a:gd name="T66" fmla="*/ 828 w 1334"/>
              <a:gd name="T67" fmla="*/ 96 h 98"/>
              <a:gd name="T68" fmla="*/ 769 w 1334"/>
              <a:gd name="T69" fmla="*/ 37 h 98"/>
              <a:gd name="T70" fmla="*/ 773 w 1334"/>
              <a:gd name="T71" fmla="*/ 96 h 98"/>
              <a:gd name="T72" fmla="*/ 854 w 1334"/>
              <a:gd name="T73" fmla="*/ 2 h 98"/>
              <a:gd name="T74" fmla="*/ 854 w 1334"/>
              <a:gd name="T75" fmla="*/ 96 h 98"/>
              <a:gd name="T76" fmla="*/ 955 w 1334"/>
              <a:gd name="T77" fmla="*/ 0 h 98"/>
              <a:gd name="T78" fmla="*/ 955 w 1334"/>
              <a:gd name="T79" fmla="*/ 25 h 98"/>
              <a:gd name="T80" fmla="*/ 971 w 1334"/>
              <a:gd name="T81" fmla="*/ 67 h 98"/>
              <a:gd name="T82" fmla="*/ 905 w 1334"/>
              <a:gd name="T83" fmla="*/ 50 h 98"/>
              <a:gd name="T84" fmla="*/ 1062 w 1334"/>
              <a:gd name="T85" fmla="*/ 40 h 98"/>
              <a:gd name="T86" fmla="*/ 1071 w 1334"/>
              <a:gd name="T87" fmla="*/ 40 h 98"/>
              <a:gd name="T88" fmla="*/ 1112 w 1334"/>
              <a:gd name="T89" fmla="*/ 40 h 98"/>
              <a:gd name="T90" fmla="*/ 1122 w 1334"/>
              <a:gd name="T91" fmla="*/ 40 h 98"/>
              <a:gd name="T92" fmla="*/ 1138 w 1334"/>
              <a:gd name="T93" fmla="*/ 96 h 98"/>
              <a:gd name="T94" fmla="*/ 1091 w 1334"/>
              <a:gd name="T95" fmla="*/ 43 h 98"/>
              <a:gd name="T96" fmla="*/ 1081 w 1334"/>
              <a:gd name="T97" fmla="*/ 96 h 98"/>
              <a:gd name="T98" fmla="*/ 1183 w 1334"/>
              <a:gd name="T99" fmla="*/ 2 h 98"/>
              <a:gd name="T100" fmla="*/ 1217 w 1334"/>
              <a:gd name="T101" fmla="*/ 96 h 98"/>
              <a:gd name="T102" fmla="*/ 1185 w 1334"/>
              <a:gd name="T103" fmla="*/ 96 h 98"/>
              <a:gd name="T104" fmla="*/ 1194 w 1334"/>
              <a:gd name="T105" fmla="*/ 58 h 98"/>
              <a:gd name="T106" fmla="*/ 1201 w 1334"/>
              <a:gd name="T107" fmla="*/ 24 h 98"/>
              <a:gd name="T108" fmla="*/ 1194 w 1334"/>
              <a:gd name="T109" fmla="*/ 58 h 98"/>
              <a:gd name="T110" fmla="*/ 1276 w 1334"/>
              <a:gd name="T111" fmla="*/ 2 h 98"/>
              <a:gd name="T112" fmla="*/ 1289 w 1334"/>
              <a:gd name="T113" fmla="*/ 40 h 98"/>
              <a:gd name="T114" fmla="*/ 1334 w 1334"/>
              <a:gd name="T115" fmla="*/ 2 h 98"/>
              <a:gd name="T116" fmla="*/ 1274 w 1334"/>
              <a:gd name="T117" fmla="*/ 96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334" h="98">
                <a:moveTo>
                  <a:pt x="25" y="27"/>
                </a:moveTo>
                <a:cubicBezTo>
                  <a:pt x="0" y="27"/>
                  <a:pt x="0" y="27"/>
                  <a:pt x="0" y="27"/>
                </a:cubicBezTo>
                <a:cubicBezTo>
                  <a:pt x="0" y="2"/>
                  <a:pt x="0" y="2"/>
                  <a:pt x="0" y="2"/>
                </a:cubicBezTo>
                <a:cubicBezTo>
                  <a:pt x="80" y="2"/>
                  <a:pt x="80" y="2"/>
                  <a:pt x="80" y="2"/>
                </a:cubicBezTo>
                <a:cubicBezTo>
                  <a:pt x="80" y="27"/>
                  <a:pt x="80" y="27"/>
                  <a:pt x="80" y="27"/>
                </a:cubicBezTo>
                <a:cubicBezTo>
                  <a:pt x="55" y="27"/>
                  <a:pt x="55" y="27"/>
                  <a:pt x="55" y="27"/>
                </a:cubicBezTo>
                <a:cubicBezTo>
                  <a:pt x="55" y="96"/>
                  <a:pt x="55" y="96"/>
                  <a:pt x="55" y="96"/>
                </a:cubicBezTo>
                <a:cubicBezTo>
                  <a:pt x="25" y="96"/>
                  <a:pt x="25" y="96"/>
                  <a:pt x="25" y="96"/>
                </a:cubicBezTo>
                <a:lnTo>
                  <a:pt x="25" y="27"/>
                </a:lnTo>
                <a:close/>
                <a:moveTo>
                  <a:pt x="97" y="2"/>
                </a:moveTo>
                <a:cubicBezTo>
                  <a:pt x="128" y="2"/>
                  <a:pt x="128" y="2"/>
                  <a:pt x="128" y="2"/>
                </a:cubicBezTo>
                <a:cubicBezTo>
                  <a:pt x="128" y="35"/>
                  <a:pt x="128" y="35"/>
                  <a:pt x="128" y="35"/>
                </a:cubicBezTo>
                <a:cubicBezTo>
                  <a:pt x="153" y="35"/>
                  <a:pt x="153" y="35"/>
                  <a:pt x="153" y="35"/>
                </a:cubicBezTo>
                <a:cubicBezTo>
                  <a:pt x="153" y="2"/>
                  <a:pt x="153" y="2"/>
                  <a:pt x="153" y="2"/>
                </a:cubicBezTo>
                <a:cubicBezTo>
                  <a:pt x="184" y="2"/>
                  <a:pt x="184" y="2"/>
                  <a:pt x="184" y="2"/>
                </a:cubicBezTo>
                <a:cubicBezTo>
                  <a:pt x="184" y="96"/>
                  <a:pt x="184" y="96"/>
                  <a:pt x="184" y="96"/>
                </a:cubicBezTo>
                <a:cubicBezTo>
                  <a:pt x="153" y="96"/>
                  <a:pt x="153" y="96"/>
                  <a:pt x="153" y="96"/>
                </a:cubicBezTo>
                <a:cubicBezTo>
                  <a:pt x="153" y="61"/>
                  <a:pt x="153" y="61"/>
                  <a:pt x="153" y="61"/>
                </a:cubicBezTo>
                <a:cubicBezTo>
                  <a:pt x="128" y="61"/>
                  <a:pt x="128" y="61"/>
                  <a:pt x="128" y="61"/>
                </a:cubicBezTo>
                <a:cubicBezTo>
                  <a:pt x="128" y="96"/>
                  <a:pt x="128" y="96"/>
                  <a:pt x="128" y="96"/>
                </a:cubicBezTo>
                <a:cubicBezTo>
                  <a:pt x="97" y="96"/>
                  <a:pt x="97" y="96"/>
                  <a:pt x="97" y="96"/>
                </a:cubicBezTo>
                <a:lnTo>
                  <a:pt x="97" y="2"/>
                </a:lnTo>
                <a:close/>
                <a:moveTo>
                  <a:pt x="209" y="2"/>
                </a:moveTo>
                <a:cubicBezTo>
                  <a:pt x="276" y="2"/>
                  <a:pt x="276" y="2"/>
                  <a:pt x="276" y="2"/>
                </a:cubicBezTo>
                <a:cubicBezTo>
                  <a:pt x="276" y="25"/>
                  <a:pt x="276" y="25"/>
                  <a:pt x="276" y="25"/>
                </a:cubicBezTo>
                <a:cubicBezTo>
                  <a:pt x="240" y="25"/>
                  <a:pt x="240" y="25"/>
                  <a:pt x="240" y="25"/>
                </a:cubicBezTo>
                <a:cubicBezTo>
                  <a:pt x="240" y="38"/>
                  <a:pt x="240" y="38"/>
                  <a:pt x="240" y="38"/>
                </a:cubicBezTo>
                <a:cubicBezTo>
                  <a:pt x="271" y="38"/>
                  <a:pt x="271" y="38"/>
                  <a:pt x="271" y="38"/>
                </a:cubicBezTo>
                <a:cubicBezTo>
                  <a:pt x="271" y="60"/>
                  <a:pt x="271" y="60"/>
                  <a:pt x="271" y="60"/>
                </a:cubicBezTo>
                <a:cubicBezTo>
                  <a:pt x="240" y="60"/>
                  <a:pt x="240" y="60"/>
                  <a:pt x="240" y="60"/>
                </a:cubicBezTo>
                <a:cubicBezTo>
                  <a:pt x="240" y="73"/>
                  <a:pt x="240" y="73"/>
                  <a:pt x="240" y="73"/>
                </a:cubicBezTo>
                <a:cubicBezTo>
                  <a:pt x="277" y="73"/>
                  <a:pt x="277" y="73"/>
                  <a:pt x="277" y="73"/>
                </a:cubicBezTo>
                <a:cubicBezTo>
                  <a:pt x="277" y="96"/>
                  <a:pt x="277" y="96"/>
                  <a:pt x="277" y="96"/>
                </a:cubicBezTo>
                <a:cubicBezTo>
                  <a:pt x="209" y="96"/>
                  <a:pt x="209" y="96"/>
                  <a:pt x="209" y="96"/>
                </a:cubicBezTo>
                <a:lnTo>
                  <a:pt x="209" y="2"/>
                </a:lnTo>
                <a:close/>
                <a:moveTo>
                  <a:pt x="330" y="49"/>
                </a:moveTo>
                <a:cubicBezTo>
                  <a:pt x="330" y="17"/>
                  <a:pt x="350" y="0"/>
                  <a:pt x="378" y="0"/>
                </a:cubicBezTo>
                <a:cubicBezTo>
                  <a:pt x="406" y="0"/>
                  <a:pt x="426" y="17"/>
                  <a:pt x="426" y="49"/>
                </a:cubicBezTo>
                <a:cubicBezTo>
                  <a:pt x="426" y="80"/>
                  <a:pt x="406" y="98"/>
                  <a:pt x="378" y="98"/>
                </a:cubicBezTo>
                <a:cubicBezTo>
                  <a:pt x="350" y="98"/>
                  <a:pt x="330" y="80"/>
                  <a:pt x="330" y="49"/>
                </a:cubicBezTo>
                <a:close/>
                <a:moveTo>
                  <a:pt x="395" y="49"/>
                </a:moveTo>
                <a:cubicBezTo>
                  <a:pt x="395" y="33"/>
                  <a:pt x="389" y="25"/>
                  <a:pt x="378" y="25"/>
                </a:cubicBezTo>
                <a:cubicBezTo>
                  <a:pt x="368" y="25"/>
                  <a:pt x="362" y="33"/>
                  <a:pt x="362" y="49"/>
                </a:cubicBezTo>
                <a:cubicBezTo>
                  <a:pt x="362" y="64"/>
                  <a:pt x="368" y="74"/>
                  <a:pt x="378" y="74"/>
                </a:cubicBezTo>
                <a:cubicBezTo>
                  <a:pt x="389" y="74"/>
                  <a:pt x="395" y="64"/>
                  <a:pt x="395" y="49"/>
                </a:cubicBezTo>
                <a:close/>
                <a:moveTo>
                  <a:pt x="446" y="2"/>
                </a:moveTo>
                <a:cubicBezTo>
                  <a:pt x="486" y="2"/>
                  <a:pt x="486" y="2"/>
                  <a:pt x="486" y="2"/>
                </a:cubicBezTo>
                <a:cubicBezTo>
                  <a:pt x="508" y="2"/>
                  <a:pt x="527" y="9"/>
                  <a:pt x="527" y="34"/>
                </a:cubicBezTo>
                <a:cubicBezTo>
                  <a:pt x="527" y="46"/>
                  <a:pt x="521" y="55"/>
                  <a:pt x="512" y="61"/>
                </a:cubicBezTo>
                <a:cubicBezTo>
                  <a:pt x="533" y="96"/>
                  <a:pt x="533" y="96"/>
                  <a:pt x="533" y="96"/>
                </a:cubicBezTo>
                <a:cubicBezTo>
                  <a:pt x="501" y="96"/>
                  <a:pt x="501" y="96"/>
                  <a:pt x="501" y="96"/>
                </a:cubicBezTo>
                <a:cubicBezTo>
                  <a:pt x="486" y="68"/>
                  <a:pt x="486" y="68"/>
                  <a:pt x="486" y="68"/>
                </a:cubicBezTo>
                <a:cubicBezTo>
                  <a:pt x="477" y="68"/>
                  <a:pt x="477" y="68"/>
                  <a:pt x="477" y="68"/>
                </a:cubicBezTo>
                <a:cubicBezTo>
                  <a:pt x="477" y="96"/>
                  <a:pt x="477" y="96"/>
                  <a:pt x="477" y="96"/>
                </a:cubicBezTo>
                <a:cubicBezTo>
                  <a:pt x="446" y="96"/>
                  <a:pt x="446" y="96"/>
                  <a:pt x="446" y="96"/>
                </a:cubicBezTo>
                <a:lnTo>
                  <a:pt x="446" y="2"/>
                </a:lnTo>
                <a:close/>
                <a:moveTo>
                  <a:pt x="484" y="47"/>
                </a:moveTo>
                <a:cubicBezTo>
                  <a:pt x="494" y="47"/>
                  <a:pt x="498" y="42"/>
                  <a:pt x="498" y="36"/>
                </a:cubicBezTo>
                <a:cubicBezTo>
                  <a:pt x="498" y="28"/>
                  <a:pt x="493" y="26"/>
                  <a:pt x="484" y="26"/>
                </a:cubicBezTo>
                <a:cubicBezTo>
                  <a:pt x="477" y="26"/>
                  <a:pt x="477" y="26"/>
                  <a:pt x="477" y="26"/>
                </a:cubicBezTo>
                <a:cubicBezTo>
                  <a:pt x="477" y="47"/>
                  <a:pt x="477" y="47"/>
                  <a:pt x="477" y="47"/>
                </a:cubicBezTo>
                <a:lnTo>
                  <a:pt x="484" y="47"/>
                </a:lnTo>
                <a:close/>
                <a:moveTo>
                  <a:pt x="544" y="50"/>
                </a:moveTo>
                <a:cubicBezTo>
                  <a:pt x="544" y="18"/>
                  <a:pt x="568" y="0"/>
                  <a:pt x="596" y="0"/>
                </a:cubicBezTo>
                <a:cubicBezTo>
                  <a:pt x="610" y="0"/>
                  <a:pt x="621" y="6"/>
                  <a:pt x="628" y="13"/>
                </a:cubicBezTo>
                <a:cubicBezTo>
                  <a:pt x="612" y="31"/>
                  <a:pt x="612" y="31"/>
                  <a:pt x="612" y="31"/>
                </a:cubicBezTo>
                <a:cubicBezTo>
                  <a:pt x="607" y="26"/>
                  <a:pt x="603" y="24"/>
                  <a:pt x="596" y="24"/>
                </a:cubicBezTo>
                <a:cubicBezTo>
                  <a:pt x="584" y="24"/>
                  <a:pt x="575" y="33"/>
                  <a:pt x="575" y="50"/>
                </a:cubicBezTo>
                <a:cubicBezTo>
                  <a:pt x="575" y="65"/>
                  <a:pt x="581" y="74"/>
                  <a:pt x="597" y="74"/>
                </a:cubicBezTo>
                <a:cubicBezTo>
                  <a:pt x="600" y="74"/>
                  <a:pt x="602" y="74"/>
                  <a:pt x="604" y="73"/>
                </a:cubicBezTo>
                <a:cubicBezTo>
                  <a:pt x="604" y="61"/>
                  <a:pt x="604" y="61"/>
                  <a:pt x="604" y="61"/>
                </a:cubicBezTo>
                <a:cubicBezTo>
                  <a:pt x="591" y="61"/>
                  <a:pt x="591" y="61"/>
                  <a:pt x="591" y="61"/>
                </a:cubicBezTo>
                <a:cubicBezTo>
                  <a:pt x="591" y="40"/>
                  <a:pt x="591" y="40"/>
                  <a:pt x="591" y="40"/>
                </a:cubicBezTo>
                <a:cubicBezTo>
                  <a:pt x="631" y="40"/>
                  <a:pt x="631" y="40"/>
                  <a:pt x="631" y="40"/>
                </a:cubicBezTo>
                <a:cubicBezTo>
                  <a:pt x="631" y="87"/>
                  <a:pt x="631" y="87"/>
                  <a:pt x="631" y="87"/>
                </a:cubicBezTo>
                <a:cubicBezTo>
                  <a:pt x="623" y="93"/>
                  <a:pt x="609" y="98"/>
                  <a:pt x="595" y="98"/>
                </a:cubicBezTo>
                <a:cubicBezTo>
                  <a:pt x="567" y="98"/>
                  <a:pt x="544" y="83"/>
                  <a:pt x="544" y="50"/>
                </a:cubicBezTo>
                <a:close/>
                <a:moveTo>
                  <a:pt x="668" y="2"/>
                </a:moveTo>
                <a:cubicBezTo>
                  <a:pt x="704" y="2"/>
                  <a:pt x="704" y="2"/>
                  <a:pt x="704" y="2"/>
                </a:cubicBezTo>
                <a:cubicBezTo>
                  <a:pt x="734" y="96"/>
                  <a:pt x="734" y="96"/>
                  <a:pt x="734" y="96"/>
                </a:cubicBezTo>
                <a:cubicBezTo>
                  <a:pt x="702" y="96"/>
                  <a:pt x="702" y="96"/>
                  <a:pt x="702" y="96"/>
                </a:cubicBezTo>
                <a:cubicBezTo>
                  <a:pt x="698" y="80"/>
                  <a:pt x="698" y="80"/>
                  <a:pt x="698" y="80"/>
                </a:cubicBezTo>
                <a:cubicBezTo>
                  <a:pt x="673" y="80"/>
                  <a:pt x="673" y="80"/>
                  <a:pt x="673" y="80"/>
                </a:cubicBezTo>
                <a:cubicBezTo>
                  <a:pt x="669" y="96"/>
                  <a:pt x="669" y="96"/>
                  <a:pt x="669" y="96"/>
                </a:cubicBezTo>
                <a:cubicBezTo>
                  <a:pt x="638" y="96"/>
                  <a:pt x="638" y="96"/>
                  <a:pt x="638" y="96"/>
                </a:cubicBezTo>
                <a:lnTo>
                  <a:pt x="668" y="2"/>
                </a:lnTo>
                <a:close/>
                <a:moveTo>
                  <a:pt x="678" y="58"/>
                </a:moveTo>
                <a:cubicBezTo>
                  <a:pt x="693" y="58"/>
                  <a:pt x="693" y="58"/>
                  <a:pt x="693" y="58"/>
                </a:cubicBezTo>
                <a:cubicBezTo>
                  <a:pt x="692" y="53"/>
                  <a:pt x="692" y="53"/>
                  <a:pt x="692" y="53"/>
                </a:cubicBezTo>
                <a:cubicBezTo>
                  <a:pt x="690" y="44"/>
                  <a:pt x="688" y="33"/>
                  <a:pt x="686" y="24"/>
                </a:cubicBezTo>
                <a:cubicBezTo>
                  <a:pt x="685" y="24"/>
                  <a:pt x="685" y="24"/>
                  <a:pt x="685" y="24"/>
                </a:cubicBezTo>
                <a:cubicBezTo>
                  <a:pt x="683" y="33"/>
                  <a:pt x="681" y="44"/>
                  <a:pt x="679" y="53"/>
                </a:cubicBezTo>
                <a:lnTo>
                  <a:pt x="678" y="58"/>
                </a:lnTo>
                <a:close/>
                <a:moveTo>
                  <a:pt x="745" y="2"/>
                </a:moveTo>
                <a:cubicBezTo>
                  <a:pt x="775" y="2"/>
                  <a:pt x="775" y="2"/>
                  <a:pt x="775" y="2"/>
                </a:cubicBezTo>
                <a:cubicBezTo>
                  <a:pt x="793" y="37"/>
                  <a:pt x="793" y="37"/>
                  <a:pt x="793" y="37"/>
                </a:cubicBezTo>
                <a:cubicBezTo>
                  <a:pt x="803" y="61"/>
                  <a:pt x="803" y="61"/>
                  <a:pt x="803" y="61"/>
                </a:cubicBezTo>
                <a:cubicBezTo>
                  <a:pt x="804" y="61"/>
                  <a:pt x="804" y="61"/>
                  <a:pt x="804" y="61"/>
                </a:cubicBezTo>
                <a:cubicBezTo>
                  <a:pt x="802" y="50"/>
                  <a:pt x="800" y="33"/>
                  <a:pt x="800" y="21"/>
                </a:cubicBezTo>
                <a:cubicBezTo>
                  <a:pt x="800" y="2"/>
                  <a:pt x="800" y="2"/>
                  <a:pt x="800" y="2"/>
                </a:cubicBezTo>
                <a:cubicBezTo>
                  <a:pt x="828" y="2"/>
                  <a:pt x="828" y="2"/>
                  <a:pt x="828" y="2"/>
                </a:cubicBezTo>
                <a:cubicBezTo>
                  <a:pt x="828" y="96"/>
                  <a:pt x="828" y="96"/>
                  <a:pt x="828" y="96"/>
                </a:cubicBezTo>
                <a:cubicBezTo>
                  <a:pt x="798" y="96"/>
                  <a:pt x="798" y="96"/>
                  <a:pt x="798" y="96"/>
                </a:cubicBezTo>
                <a:cubicBezTo>
                  <a:pt x="780" y="60"/>
                  <a:pt x="780" y="60"/>
                  <a:pt x="780" y="60"/>
                </a:cubicBezTo>
                <a:cubicBezTo>
                  <a:pt x="769" y="37"/>
                  <a:pt x="769" y="37"/>
                  <a:pt x="769" y="37"/>
                </a:cubicBezTo>
                <a:cubicBezTo>
                  <a:pt x="769" y="37"/>
                  <a:pt x="769" y="37"/>
                  <a:pt x="769" y="37"/>
                </a:cubicBezTo>
                <a:cubicBezTo>
                  <a:pt x="770" y="49"/>
                  <a:pt x="773" y="65"/>
                  <a:pt x="773" y="77"/>
                </a:cubicBezTo>
                <a:cubicBezTo>
                  <a:pt x="773" y="96"/>
                  <a:pt x="773" y="96"/>
                  <a:pt x="773" y="96"/>
                </a:cubicBezTo>
                <a:cubicBezTo>
                  <a:pt x="745" y="96"/>
                  <a:pt x="745" y="96"/>
                  <a:pt x="745" y="96"/>
                </a:cubicBezTo>
                <a:lnTo>
                  <a:pt x="745" y="2"/>
                </a:lnTo>
                <a:close/>
                <a:moveTo>
                  <a:pt x="854" y="2"/>
                </a:moveTo>
                <a:cubicBezTo>
                  <a:pt x="884" y="2"/>
                  <a:pt x="884" y="2"/>
                  <a:pt x="884" y="2"/>
                </a:cubicBezTo>
                <a:cubicBezTo>
                  <a:pt x="884" y="96"/>
                  <a:pt x="884" y="96"/>
                  <a:pt x="884" y="96"/>
                </a:cubicBezTo>
                <a:cubicBezTo>
                  <a:pt x="854" y="96"/>
                  <a:pt x="854" y="96"/>
                  <a:pt x="854" y="96"/>
                </a:cubicBezTo>
                <a:lnTo>
                  <a:pt x="854" y="2"/>
                </a:lnTo>
                <a:close/>
                <a:moveTo>
                  <a:pt x="905" y="50"/>
                </a:moveTo>
                <a:cubicBezTo>
                  <a:pt x="905" y="18"/>
                  <a:pt x="929" y="0"/>
                  <a:pt x="955" y="0"/>
                </a:cubicBezTo>
                <a:cubicBezTo>
                  <a:pt x="968" y="0"/>
                  <a:pt x="979" y="5"/>
                  <a:pt x="987" y="12"/>
                </a:cubicBezTo>
                <a:cubicBezTo>
                  <a:pt x="970" y="31"/>
                  <a:pt x="970" y="31"/>
                  <a:pt x="970" y="31"/>
                </a:cubicBezTo>
                <a:cubicBezTo>
                  <a:pt x="965" y="26"/>
                  <a:pt x="961" y="25"/>
                  <a:pt x="955" y="25"/>
                </a:cubicBezTo>
                <a:cubicBezTo>
                  <a:pt x="945" y="25"/>
                  <a:pt x="936" y="33"/>
                  <a:pt x="936" y="49"/>
                </a:cubicBezTo>
                <a:cubicBezTo>
                  <a:pt x="936" y="65"/>
                  <a:pt x="943" y="74"/>
                  <a:pt x="955" y="74"/>
                </a:cubicBezTo>
                <a:cubicBezTo>
                  <a:pt x="962" y="74"/>
                  <a:pt x="967" y="70"/>
                  <a:pt x="971" y="67"/>
                </a:cubicBezTo>
                <a:cubicBezTo>
                  <a:pt x="987" y="85"/>
                  <a:pt x="987" y="85"/>
                  <a:pt x="987" y="85"/>
                </a:cubicBezTo>
                <a:cubicBezTo>
                  <a:pt x="979" y="94"/>
                  <a:pt x="966" y="98"/>
                  <a:pt x="953" y="98"/>
                </a:cubicBezTo>
                <a:cubicBezTo>
                  <a:pt x="928" y="98"/>
                  <a:pt x="905" y="83"/>
                  <a:pt x="905" y="50"/>
                </a:cubicBezTo>
                <a:close/>
                <a:moveTo>
                  <a:pt x="1028" y="2"/>
                </a:moveTo>
                <a:cubicBezTo>
                  <a:pt x="1058" y="2"/>
                  <a:pt x="1058" y="2"/>
                  <a:pt x="1058" y="2"/>
                </a:cubicBezTo>
                <a:cubicBezTo>
                  <a:pt x="1062" y="40"/>
                  <a:pt x="1062" y="40"/>
                  <a:pt x="1062" y="40"/>
                </a:cubicBezTo>
                <a:cubicBezTo>
                  <a:pt x="1063" y="50"/>
                  <a:pt x="1064" y="60"/>
                  <a:pt x="1065" y="69"/>
                </a:cubicBezTo>
                <a:cubicBezTo>
                  <a:pt x="1066" y="69"/>
                  <a:pt x="1066" y="69"/>
                  <a:pt x="1066" y="69"/>
                </a:cubicBezTo>
                <a:cubicBezTo>
                  <a:pt x="1068" y="60"/>
                  <a:pt x="1070" y="50"/>
                  <a:pt x="1071" y="40"/>
                </a:cubicBezTo>
                <a:cubicBezTo>
                  <a:pt x="1080" y="2"/>
                  <a:pt x="1080" y="2"/>
                  <a:pt x="1080" y="2"/>
                </a:cubicBezTo>
                <a:cubicBezTo>
                  <a:pt x="1104" y="2"/>
                  <a:pt x="1104" y="2"/>
                  <a:pt x="1104" y="2"/>
                </a:cubicBezTo>
                <a:cubicBezTo>
                  <a:pt x="1112" y="40"/>
                  <a:pt x="1112" y="40"/>
                  <a:pt x="1112" y="40"/>
                </a:cubicBezTo>
                <a:cubicBezTo>
                  <a:pt x="1114" y="49"/>
                  <a:pt x="1116" y="60"/>
                  <a:pt x="1118" y="69"/>
                </a:cubicBezTo>
                <a:cubicBezTo>
                  <a:pt x="1119" y="69"/>
                  <a:pt x="1119" y="69"/>
                  <a:pt x="1119" y="69"/>
                </a:cubicBezTo>
                <a:cubicBezTo>
                  <a:pt x="1119" y="60"/>
                  <a:pt x="1121" y="50"/>
                  <a:pt x="1122" y="40"/>
                </a:cubicBezTo>
                <a:cubicBezTo>
                  <a:pt x="1126" y="2"/>
                  <a:pt x="1126" y="2"/>
                  <a:pt x="1126" y="2"/>
                </a:cubicBezTo>
                <a:cubicBezTo>
                  <a:pt x="1154" y="2"/>
                  <a:pt x="1154" y="2"/>
                  <a:pt x="1154" y="2"/>
                </a:cubicBezTo>
                <a:cubicBezTo>
                  <a:pt x="1138" y="96"/>
                  <a:pt x="1138" y="96"/>
                  <a:pt x="1138" y="96"/>
                </a:cubicBezTo>
                <a:cubicBezTo>
                  <a:pt x="1101" y="96"/>
                  <a:pt x="1101" y="96"/>
                  <a:pt x="1101" y="96"/>
                </a:cubicBezTo>
                <a:cubicBezTo>
                  <a:pt x="1095" y="65"/>
                  <a:pt x="1095" y="65"/>
                  <a:pt x="1095" y="65"/>
                </a:cubicBezTo>
                <a:cubicBezTo>
                  <a:pt x="1093" y="58"/>
                  <a:pt x="1092" y="49"/>
                  <a:pt x="1091" y="43"/>
                </a:cubicBezTo>
                <a:cubicBezTo>
                  <a:pt x="1091" y="43"/>
                  <a:pt x="1091" y="43"/>
                  <a:pt x="1091" y="43"/>
                </a:cubicBezTo>
                <a:cubicBezTo>
                  <a:pt x="1090" y="49"/>
                  <a:pt x="1089" y="58"/>
                  <a:pt x="1087" y="65"/>
                </a:cubicBezTo>
                <a:cubicBezTo>
                  <a:pt x="1081" y="96"/>
                  <a:pt x="1081" y="96"/>
                  <a:pt x="1081" y="96"/>
                </a:cubicBezTo>
                <a:cubicBezTo>
                  <a:pt x="1045" y="96"/>
                  <a:pt x="1045" y="96"/>
                  <a:pt x="1045" y="96"/>
                </a:cubicBezTo>
                <a:lnTo>
                  <a:pt x="1028" y="2"/>
                </a:lnTo>
                <a:close/>
                <a:moveTo>
                  <a:pt x="1183" y="2"/>
                </a:moveTo>
                <a:cubicBezTo>
                  <a:pt x="1220" y="2"/>
                  <a:pt x="1220" y="2"/>
                  <a:pt x="1220" y="2"/>
                </a:cubicBezTo>
                <a:cubicBezTo>
                  <a:pt x="1249" y="96"/>
                  <a:pt x="1249" y="96"/>
                  <a:pt x="1249" y="96"/>
                </a:cubicBezTo>
                <a:cubicBezTo>
                  <a:pt x="1217" y="96"/>
                  <a:pt x="1217" y="96"/>
                  <a:pt x="1217" y="96"/>
                </a:cubicBezTo>
                <a:cubicBezTo>
                  <a:pt x="1213" y="80"/>
                  <a:pt x="1213" y="80"/>
                  <a:pt x="1213" y="80"/>
                </a:cubicBezTo>
                <a:cubicBezTo>
                  <a:pt x="1189" y="80"/>
                  <a:pt x="1189" y="80"/>
                  <a:pt x="1189" y="80"/>
                </a:cubicBezTo>
                <a:cubicBezTo>
                  <a:pt x="1185" y="96"/>
                  <a:pt x="1185" y="96"/>
                  <a:pt x="1185" y="96"/>
                </a:cubicBezTo>
                <a:cubicBezTo>
                  <a:pt x="1154" y="96"/>
                  <a:pt x="1154" y="96"/>
                  <a:pt x="1154" y="96"/>
                </a:cubicBezTo>
                <a:lnTo>
                  <a:pt x="1183" y="2"/>
                </a:lnTo>
                <a:close/>
                <a:moveTo>
                  <a:pt x="1194" y="58"/>
                </a:moveTo>
                <a:cubicBezTo>
                  <a:pt x="1208" y="58"/>
                  <a:pt x="1208" y="58"/>
                  <a:pt x="1208" y="58"/>
                </a:cubicBezTo>
                <a:cubicBezTo>
                  <a:pt x="1207" y="53"/>
                  <a:pt x="1207" y="53"/>
                  <a:pt x="1207" y="53"/>
                </a:cubicBezTo>
                <a:cubicBezTo>
                  <a:pt x="1205" y="44"/>
                  <a:pt x="1203" y="33"/>
                  <a:pt x="1201" y="24"/>
                </a:cubicBezTo>
                <a:cubicBezTo>
                  <a:pt x="1200" y="24"/>
                  <a:pt x="1200" y="24"/>
                  <a:pt x="1200" y="24"/>
                </a:cubicBezTo>
                <a:cubicBezTo>
                  <a:pt x="1198" y="33"/>
                  <a:pt x="1197" y="44"/>
                  <a:pt x="1195" y="53"/>
                </a:cubicBezTo>
                <a:lnTo>
                  <a:pt x="1194" y="58"/>
                </a:lnTo>
                <a:close/>
                <a:moveTo>
                  <a:pt x="1274" y="65"/>
                </a:moveTo>
                <a:cubicBezTo>
                  <a:pt x="1244" y="2"/>
                  <a:pt x="1244" y="2"/>
                  <a:pt x="1244" y="2"/>
                </a:cubicBezTo>
                <a:cubicBezTo>
                  <a:pt x="1276" y="2"/>
                  <a:pt x="1276" y="2"/>
                  <a:pt x="1276" y="2"/>
                </a:cubicBezTo>
                <a:cubicBezTo>
                  <a:pt x="1282" y="19"/>
                  <a:pt x="1282" y="19"/>
                  <a:pt x="1282" y="19"/>
                </a:cubicBezTo>
                <a:cubicBezTo>
                  <a:pt x="1284" y="26"/>
                  <a:pt x="1286" y="33"/>
                  <a:pt x="1289" y="40"/>
                </a:cubicBezTo>
                <a:cubicBezTo>
                  <a:pt x="1289" y="40"/>
                  <a:pt x="1289" y="40"/>
                  <a:pt x="1289" y="40"/>
                </a:cubicBezTo>
                <a:cubicBezTo>
                  <a:pt x="1292" y="33"/>
                  <a:pt x="1294" y="26"/>
                  <a:pt x="1297" y="19"/>
                </a:cubicBezTo>
                <a:cubicBezTo>
                  <a:pt x="1302" y="2"/>
                  <a:pt x="1302" y="2"/>
                  <a:pt x="1302" y="2"/>
                </a:cubicBezTo>
                <a:cubicBezTo>
                  <a:pt x="1334" y="2"/>
                  <a:pt x="1334" y="2"/>
                  <a:pt x="1334" y="2"/>
                </a:cubicBezTo>
                <a:cubicBezTo>
                  <a:pt x="1304" y="65"/>
                  <a:pt x="1304" y="65"/>
                  <a:pt x="1304" y="65"/>
                </a:cubicBezTo>
                <a:cubicBezTo>
                  <a:pt x="1304" y="96"/>
                  <a:pt x="1304" y="96"/>
                  <a:pt x="1304" y="96"/>
                </a:cubicBezTo>
                <a:cubicBezTo>
                  <a:pt x="1274" y="96"/>
                  <a:pt x="1274" y="96"/>
                  <a:pt x="1274" y="96"/>
                </a:cubicBezTo>
                <a:lnTo>
                  <a:pt x="1274" y="65"/>
                </a:lnTo>
                <a:close/>
              </a:path>
            </a:pathLst>
          </a:custGeom>
          <a:solidFill>
            <a:srgbClr val="E3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141086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9788F-9B23-49C1-ADD5-28D67360F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431" y="568381"/>
            <a:ext cx="10486365" cy="1069500"/>
          </a:xfrm>
        </p:spPr>
        <p:txBody>
          <a:bodyPr anchor="t"/>
          <a:lstStyle>
            <a:lvl1pPr>
              <a:defRPr sz="5000" b="1">
                <a:solidFill>
                  <a:srgbClr val="E30000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400367E-1779-4231-956D-79586CC9F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A71E96F-C025-4733-B019-EC4B4C05B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3C9BDD0-F7ED-4C94-9928-65DEA418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6D023D72-6DEE-4466-840A-67C8AED317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00" y="5797461"/>
            <a:ext cx="2412000" cy="811301"/>
          </a:xfrm>
          <a:prstGeom prst="rect">
            <a:avLst/>
          </a:prstGeom>
        </p:spPr>
      </p:pic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8334D246-5DAE-4EA9-8496-15C3C470CC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9196" y="1718036"/>
            <a:ext cx="10515600" cy="3808122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da-DK" sz="1800" smtClean="0">
                <a:solidFill>
                  <a:schemeClr val="accent1"/>
                </a:solidFill>
              </a:defRPr>
            </a:lvl1pPr>
            <a:lvl2pPr>
              <a:defRPr lang="da-DK" sz="1800" smtClean="0">
                <a:solidFill>
                  <a:schemeClr val="accent1"/>
                </a:solidFill>
              </a:defRPr>
            </a:lvl2pPr>
            <a:lvl3pPr>
              <a:defRPr lang="da-DK" sz="1800" smtClean="0">
                <a:solidFill>
                  <a:schemeClr val="accent1"/>
                </a:solidFill>
              </a:defRPr>
            </a:lvl3pPr>
            <a:lvl4pPr>
              <a:defRPr lang="da-DK" sz="1800" smtClean="0">
                <a:solidFill>
                  <a:schemeClr val="accent1"/>
                </a:solidFill>
              </a:defRPr>
            </a:lvl4pPr>
            <a:lvl5pPr>
              <a:defRPr lang="da-DK" sz="1800">
                <a:solidFill>
                  <a:schemeClr val="accent1"/>
                </a:solidFill>
              </a:defRPr>
            </a:lvl5pPr>
          </a:lstStyle>
          <a:p>
            <a:pPr lvl="0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 dirty="0"/>
              <a:t>Rediger teksttypografien i masteren</a:t>
            </a:r>
          </a:p>
          <a:p>
            <a:pPr lvl="1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 dirty="0"/>
              <a:t>Andet niveau</a:t>
            </a:r>
          </a:p>
          <a:p>
            <a:pPr lvl="2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 dirty="0"/>
              <a:t>Tredje niveau</a:t>
            </a:r>
          </a:p>
          <a:p>
            <a:pPr lvl="3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 dirty="0"/>
              <a:t>Fjerde niveau</a:t>
            </a:r>
          </a:p>
          <a:p>
            <a:pPr lvl="4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690527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400367E-1779-4231-956D-79586CC9F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A71E96F-C025-4733-B019-EC4B4C05B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3C9BDD0-F7ED-4C94-9928-65DEA418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8158EBE-0186-4F21-99F4-AAE88D3D7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095" y="568381"/>
            <a:ext cx="10486365" cy="1069500"/>
          </a:xfrm>
        </p:spPr>
        <p:txBody>
          <a:bodyPr anchor="t"/>
          <a:lstStyle>
            <a:lvl1pPr>
              <a:defRPr sz="5000" b="1">
                <a:solidFill>
                  <a:srgbClr val="E30000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112514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9788F-9B23-49C1-ADD5-28D67360F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612950"/>
            <a:ext cx="10515600" cy="948420"/>
          </a:xfrm>
        </p:spPr>
        <p:txBody>
          <a:bodyPr anchor="t"/>
          <a:lstStyle>
            <a:lvl1pPr>
              <a:defRPr sz="2600" b="1" cap="all" baseline="0">
                <a:solidFill>
                  <a:srgbClr val="E30000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400367E-1779-4231-956D-79586CC9F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A71E96F-C025-4733-B019-EC4B4C05B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3C9BDD0-F7ED-4C94-9928-65DEA418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Pladsholder til tekst 11">
            <a:extLst>
              <a:ext uri="{FF2B5EF4-FFF2-40B4-BE49-F238E27FC236}">
                <a16:creationId xmlns:a16="http://schemas.microsoft.com/office/drawing/2014/main" id="{D021687C-F1E3-4B9E-84DE-E3BE728EAD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9484" y="1718036"/>
            <a:ext cx="10515600" cy="3808122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da-DK" sz="1800" smtClean="0">
                <a:solidFill>
                  <a:schemeClr val="accent1"/>
                </a:solidFill>
              </a:defRPr>
            </a:lvl1pPr>
            <a:lvl2pPr>
              <a:defRPr lang="da-DK" sz="1800" smtClean="0">
                <a:solidFill>
                  <a:schemeClr val="accent1"/>
                </a:solidFill>
              </a:defRPr>
            </a:lvl2pPr>
            <a:lvl3pPr>
              <a:defRPr lang="da-DK" sz="1800" smtClean="0">
                <a:solidFill>
                  <a:schemeClr val="accent1"/>
                </a:solidFill>
              </a:defRPr>
            </a:lvl3pPr>
            <a:lvl4pPr>
              <a:defRPr lang="da-DK" sz="1800" smtClean="0">
                <a:solidFill>
                  <a:schemeClr val="accent1"/>
                </a:solidFill>
              </a:defRPr>
            </a:lvl4pPr>
            <a:lvl5pPr>
              <a:defRPr lang="da-DK" sz="1800">
                <a:solidFill>
                  <a:schemeClr val="accent1"/>
                </a:solidFill>
              </a:defRPr>
            </a:lvl5pPr>
          </a:lstStyle>
          <a:p>
            <a:pPr lvl="0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 dirty="0"/>
              <a:t>Rediger teksttypografien i masteren</a:t>
            </a:r>
          </a:p>
          <a:p>
            <a:pPr lvl="1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 dirty="0"/>
              <a:t>Andet niveau</a:t>
            </a:r>
          </a:p>
          <a:p>
            <a:pPr lvl="2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 dirty="0"/>
              <a:t>Tredje niveau</a:t>
            </a:r>
          </a:p>
          <a:p>
            <a:pPr lvl="3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 dirty="0"/>
              <a:t>Fjerde niveau</a:t>
            </a:r>
          </a:p>
          <a:p>
            <a:pPr lvl="4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 dirty="0"/>
              <a:t>Femte niveau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2FAF499-000A-4742-8185-A8F0A33781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00" y="5797461"/>
            <a:ext cx="2412000" cy="81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939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28337183-E6FB-4401-AEDF-5632ED6131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35C51A5-E996-4A08-8556-E57E45348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607B44D-4443-4463-93DA-38C28D485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5C6DE2D-7DDA-40BC-ABB7-AD705CA58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4F7B3DFF-6053-4754-B621-6F4E9C82268C}"/>
              </a:ext>
            </a:extLst>
          </p:cNvPr>
          <p:cNvGrpSpPr/>
          <p:nvPr userDrawn="1"/>
        </p:nvGrpSpPr>
        <p:grpSpPr>
          <a:xfrm>
            <a:off x="350416" y="-144006"/>
            <a:ext cx="1486245" cy="1486245"/>
            <a:chOff x="887312" y="1886132"/>
            <a:chExt cx="2916000" cy="291600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1C8C2E00-DB44-43FA-95FE-B53BB1A9F682}"/>
                </a:ext>
              </a:extLst>
            </p:cNvPr>
            <p:cNvSpPr/>
            <p:nvPr userDrawn="1"/>
          </p:nvSpPr>
          <p:spPr>
            <a:xfrm>
              <a:off x="887312" y="1886132"/>
              <a:ext cx="2916000" cy="2916000"/>
            </a:xfrm>
            <a:prstGeom prst="ellipse">
              <a:avLst/>
            </a:prstGeom>
            <a:gradFill>
              <a:gsLst>
                <a:gs pos="100000">
                  <a:srgbClr val="ECF2E7"/>
                </a:gs>
                <a:gs pos="70000">
                  <a:srgbClr val="ABC291"/>
                </a:gs>
                <a:gs pos="12000">
                  <a:schemeClr val="accent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522F24E4-D7CB-47CF-8800-F5EEF03F16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1775" y="2625726"/>
              <a:ext cx="625475" cy="214313"/>
            </a:xfrm>
            <a:custGeom>
              <a:avLst/>
              <a:gdLst>
                <a:gd name="T0" fmla="*/ 36 w 394"/>
                <a:gd name="T1" fmla="*/ 35 h 135"/>
                <a:gd name="T2" fmla="*/ 0 w 394"/>
                <a:gd name="T3" fmla="*/ 35 h 135"/>
                <a:gd name="T4" fmla="*/ 0 w 394"/>
                <a:gd name="T5" fmla="*/ 0 h 135"/>
                <a:gd name="T6" fmla="*/ 116 w 394"/>
                <a:gd name="T7" fmla="*/ 0 h 135"/>
                <a:gd name="T8" fmla="*/ 116 w 394"/>
                <a:gd name="T9" fmla="*/ 35 h 135"/>
                <a:gd name="T10" fmla="*/ 81 w 394"/>
                <a:gd name="T11" fmla="*/ 35 h 135"/>
                <a:gd name="T12" fmla="*/ 81 w 394"/>
                <a:gd name="T13" fmla="*/ 135 h 135"/>
                <a:gd name="T14" fmla="*/ 36 w 394"/>
                <a:gd name="T15" fmla="*/ 135 h 135"/>
                <a:gd name="T16" fmla="*/ 36 w 394"/>
                <a:gd name="T17" fmla="*/ 35 h 135"/>
                <a:gd name="T18" fmla="*/ 138 w 394"/>
                <a:gd name="T19" fmla="*/ 0 h 135"/>
                <a:gd name="T20" fmla="*/ 183 w 394"/>
                <a:gd name="T21" fmla="*/ 0 h 135"/>
                <a:gd name="T22" fmla="*/ 183 w 394"/>
                <a:gd name="T23" fmla="*/ 47 h 135"/>
                <a:gd name="T24" fmla="*/ 218 w 394"/>
                <a:gd name="T25" fmla="*/ 47 h 135"/>
                <a:gd name="T26" fmla="*/ 218 w 394"/>
                <a:gd name="T27" fmla="*/ 0 h 135"/>
                <a:gd name="T28" fmla="*/ 261 w 394"/>
                <a:gd name="T29" fmla="*/ 0 h 135"/>
                <a:gd name="T30" fmla="*/ 261 w 394"/>
                <a:gd name="T31" fmla="*/ 135 h 135"/>
                <a:gd name="T32" fmla="*/ 218 w 394"/>
                <a:gd name="T33" fmla="*/ 135 h 135"/>
                <a:gd name="T34" fmla="*/ 218 w 394"/>
                <a:gd name="T35" fmla="*/ 85 h 135"/>
                <a:gd name="T36" fmla="*/ 183 w 394"/>
                <a:gd name="T37" fmla="*/ 85 h 135"/>
                <a:gd name="T38" fmla="*/ 183 w 394"/>
                <a:gd name="T39" fmla="*/ 135 h 135"/>
                <a:gd name="T40" fmla="*/ 138 w 394"/>
                <a:gd name="T41" fmla="*/ 135 h 135"/>
                <a:gd name="T42" fmla="*/ 138 w 394"/>
                <a:gd name="T43" fmla="*/ 0 h 135"/>
                <a:gd name="T44" fmla="*/ 299 w 394"/>
                <a:gd name="T45" fmla="*/ 0 h 135"/>
                <a:gd name="T46" fmla="*/ 391 w 394"/>
                <a:gd name="T47" fmla="*/ 0 h 135"/>
                <a:gd name="T48" fmla="*/ 391 w 394"/>
                <a:gd name="T49" fmla="*/ 32 h 135"/>
                <a:gd name="T50" fmla="*/ 341 w 394"/>
                <a:gd name="T51" fmla="*/ 32 h 135"/>
                <a:gd name="T52" fmla="*/ 341 w 394"/>
                <a:gd name="T53" fmla="*/ 50 h 135"/>
                <a:gd name="T54" fmla="*/ 384 w 394"/>
                <a:gd name="T55" fmla="*/ 50 h 135"/>
                <a:gd name="T56" fmla="*/ 384 w 394"/>
                <a:gd name="T57" fmla="*/ 83 h 135"/>
                <a:gd name="T58" fmla="*/ 341 w 394"/>
                <a:gd name="T59" fmla="*/ 83 h 135"/>
                <a:gd name="T60" fmla="*/ 341 w 394"/>
                <a:gd name="T61" fmla="*/ 100 h 135"/>
                <a:gd name="T62" fmla="*/ 394 w 394"/>
                <a:gd name="T63" fmla="*/ 100 h 135"/>
                <a:gd name="T64" fmla="*/ 394 w 394"/>
                <a:gd name="T65" fmla="*/ 135 h 135"/>
                <a:gd name="T66" fmla="*/ 299 w 394"/>
                <a:gd name="T67" fmla="*/ 135 h 135"/>
                <a:gd name="T68" fmla="*/ 299 w 394"/>
                <a:gd name="T6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94" h="135">
                  <a:moveTo>
                    <a:pt x="36" y="35"/>
                  </a:moveTo>
                  <a:lnTo>
                    <a:pt x="0" y="35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116" y="35"/>
                  </a:lnTo>
                  <a:lnTo>
                    <a:pt x="81" y="35"/>
                  </a:lnTo>
                  <a:lnTo>
                    <a:pt x="81" y="135"/>
                  </a:lnTo>
                  <a:lnTo>
                    <a:pt x="36" y="135"/>
                  </a:lnTo>
                  <a:lnTo>
                    <a:pt x="36" y="35"/>
                  </a:lnTo>
                  <a:close/>
                  <a:moveTo>
                    <a:pt x="138" y="0"/>
                  </a:moveTo>
                  <a:lnTo>
                    <a:pt x="183" y="0"/>
                  </a:lnTo>
                  <a:lnTo>
                    <a:pt x="183" y="47"/>
                  </a:lnTo>
                  <a:lnTo>
                    <a:pt x="218" y="47"/>
                  </a:lnTo>
                  <a:lnTo>
                    <a:pt x="218" y="0"/>
                  </a:lnTo>
                  <a:lnTo>
                    <a:pt x="261" y="0"/>
                  </a:lnTo>
                  <a:lnTo>
                    <a:pt x="261" y="135"/>
                  </a:lnTo>
                  <a:lnTo>
                    <a:pt x="218" y="135"/>
                  </a:lnTo>
                  <a:lnTo>
                    <a:pt x="218" y="85"/>
                  </a:lnTo>
                  <a:lnTo>
                    <a:pt x="183" y="85"/>
                  </a:lnTo>
                  <a:lnTo>
                    <a:pt x="183" y="135"/>
                  </a:lnTo>
                  <a:lnTo>
                    <a:pt x="138" y="135"/>
                  </a:lnTo>
                  <a:lnTo>
                    <a:pt x="138" y="0"/>
                  </a:lnTo>
                  <a:close/>
                  <a:moveTo>
                    <a:pt x="299" y="0"/>
                  </a:moveTo>
                  <a:lnTo>
                    <a:pt x="391" y="0"/>
                  </a:lnTo>
                  <a:lnTo>
                    <a:pt x="391" y="32"/>
                  </a:lnTo>
                  <a:lnTo>
                    <a:pt x="341" y="32"/>
                  </a:lnTo>
                  <a:lnTo>
                    <a:pt x="341" y="50"/>
                  </a:lnTo>
                  <a:lnTo>
                    <a:pt x="384" y="50"/>
                  </a:lnTo>
                  <a:lnTo>
                    <a:pt x="384" y="83"/>
                  </a:lnTo>
                  <a:lnTo>
                    <a:pt x="341" y="83"/>
                  </a:lnTo>
                  <a:lnTo>
                    <a:pt x="341" y="100"/>
                  </a:lnTo>
                  <a:lnTo>
                    <a:pt x="394" y="100"/>
                  </a:lnTo>
                  <a:lnTo>
                    <a:pt x="394" y="135"/>
                  </a:lnTo>
                  <a:lnTo>
                    <a:pt x="299" y="135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7015FE6A-A46B-4B65-9786-220C4521E5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98600" y="3216276"/>
              <a:ext cx="1212850" cy="223838"/>
            </a:xfrm>
            <a:custGeom>
              <a:avLst/>
              <a:gdLst>
                <a:gd name="T0" fmla="*/ 17 w 305"/>
                <a:gd name="T1" fmla="*/ 1 h 56"/>
                <a:gd name="T2" fmla="*/ 19 w 305"/>
                <a:gd name="T3" fmla="*/ 55 h 56"/>
                <a:gd name="T4" fmla="*/ 0 w 305"/>
                <a:gd name="T5" fmla="*/ 1 h 56"/>
                <a:gd name="T6" fmla="*/ 30 w 305"/>
                <a:gd name="T7" fmla="*/ 28 h 56"/>
                <a:gd name="T8" fmla="*/ 17 w 305"/>
                <a:gd name="T9" fmla="*/ 14 h 56"/>
                <a:gd name="T10" fmla="*/ 19 w 305"/>
                <a:gd name="T11" fmla="*/ 41 h 56"/>
                <a:gd name="T12" fmla="*/ 88 w 305"/>
                <a:gd name="T13" fmla="*/ 1 h 56"/>
                <a:gd name="T14" fmla="*/ 87 w 305"/>
                <a:gd name="T15" fmla="*/ 55 h 56"/>
                <a:gd name="T16" fmla="*/ 71 w 305"/>
                <a:gd name="T17" fmla="*/ 45 h 56"/>
                <a:gd name="T18" fmla="*/ 51 w 305"/>
                <a:gd name="T19" fmla="*/ 55 h 56"/>
                <a:gd name="T20" fmla="*/ 73 w 305"/>
                <a:gd name="T21" fmla="*/ 33 h 56"/>
                <a:gd name="T22" fmla="*/ 81 w 305"/>
                <a:gd name="T23" fmla="*/ 30 h 56"/>
                <a:gd name="T24" fmla="*/ 77 w 305"/>
                <a:gd name="T25" fmla="*/ 13 h 56"/>
                <a:gd name="T26" fmla="*/ 73 w 305"/>
                <a:gd name="T27" fmla="*/ 33 h 56"/>
                <a:gd name="T28" fmla="*/ 128 w 305"/>
                <a:gd name="T29" fmla="*/ 1 h 56"/>
                <a:gd name="T30" fmla="*/ 144 w 305"/>
                <a:gd name="T31" fmla="*/ 34 h 56"/>
                <a:gd name="T32" fmla="*/ 142 w 305"/>
                <a:gd name="T33" fmla="*/ 12 h 56"/>
                <a:gd name="T34" fmla="*/ 158 w 305"/>
                <a:gd name="T35" fmla="*/ 1 h 56"/>
                <a:gd name="T36" fmla="*/ 141 w 305"/>
                <a:gd name="T37" fmla="*/ 55 h 56"/>
                <a:gd name="T38" fmla="*/ 125 w 305"/>
                <a:gd name="T39" fmla="*/ 21 h 56"/>
                <a:gd name="T40" fmla="*/ 127 w 305"/>
                <a:gd name="T41" fmla="*/ 44 h 56"/>
                <a:gd name="T42" fmla="*/ 111 w 305"/>
                <a:gd name="T43" fmla="*/ 55 h 56"/>
                <a:gd name="T44" fmla="*/ 173 w 305"/>
                <a:gd name="T45" fmla="*/ 1 h 56"/>
                <a:gd name="T46" fmla="*/ 190 w 305"/>
                <a:gd name="T47" fmla="*/ 55 h 56"/>
                <a:gd name="T48" fmla="*/ 173 w 305"/>
                <a:gd name="T49" fmla="*/ 1 h 56"/>
                <a:gd name="T50" fmla="*/ 209 w 305"/>
                <a:gd name="T51" fmla="*/ 37 h 56"/>
                <a:gd name="T52" fmla="*/ 229 w 305"/>
                <a:gd name="T53" fmla="*/ 39 h 56"/>
                <a:gd name="T54" fmla="*/ 218 w 305"/>
                <a:gd name="T55" fmla="*/ 33 h 56"/>
                <a:gd name="T56" fmla="*/ 225 w 305"/>
                <a:gd name="T57" fmla="*/ 0 h 56"/>
                <a:gd name="T58" fmla="*/ 237 w 305"/>
                <a:gd name="T59" fmla="*/ 18 h 56"/>
                <a:gd name="T60" fmla="*/ 221 w 305"/>
                <a:gd name="T61" fmla="*/ 16 h 56"/>
                <a:gd name="T62" fmla="*/ 231 w 305"/>
                <a:gd name="T63" fmla="*/ 22 h 56"/>
                <a:gd name="T64" fmla="*/ 223 w 305"/>
                <a:gd name="T65" fmla="*/ 56 h 56"/>
                <a:gd name="T66" fmla="*/ 256 w 305"/>
                <a:gd name="T67" fmla="*/ 1 h 56"/>
                <a:gd name="T68" fmla="*/ 274 w 305"/>
                <a:gd name="T69" fmla="*/ 20 h 56"/>
                <a:gd name="T70" fmla="*/ 288 w 305"/>
                <a:gd name="T71" fmla="*/ 1 h 56"/>
                <a:gd name="T72" fmla="*/ 305 w 305"/>
                <a:gd name="T73" fmla="*/ 55 h 56"/>
                <a:gd name="T74" fmla="*/ 288 w 305"/>
                <a:gd name="T75" fmla="*/ 35 h 56"/>
                <a:gd name="T76" fmla="*/ 274 w 305"/>
                <a:gd name="T77" fmla="*/ 55 h 56"/>
                <a:gd name="T78" fmla="*/ 256 w 305"/>
                <a:gd name="T79" fmla="*/ 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05" h="56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34" y="1"/>
                    <a:pt x="48" y="8"/>
                    <a:pt x="48" y="28"/>
                  </a:cubicBezTo>
                  <a:cubicBezTo>
                    <a:pt x="48" y="48"/>
                    <a:pt x="34" y="55"/>
                    <a:pt x="19" y="55"/>
                  </a:cubicBezTo>
                  <a:cubicBezTo>
                    <a:pt x="0" y="55"/>
                    <a:pt x="0" y="55"/>
                    <a:pt x="0" y="55"/>
                  </a:cubicBezTo>
                  <a:lnTo>
                    <a:pt x="0" y="1"/>
                  </a:lnTo>
                  <a:close/>
                  <a:moveTo>
                    <a:pt x="19" y="41"/>
                  </a:moveTo>
                  <a:cubicBezTo>
                    <a:pt x="25" y="41"/>
                    <a:pt x="30" y="38"/>
                    <a:pt x="30" y="28"/>
                  </a:cubicBezTo>
                  <a:cubicBezTo>
                    <a:pt x="30" y="17"/>
                    <a:pt x="25" y="14"/>
                    <a:pt x="19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41"/>
                    <a:pt x="17" y="41"/>
                    <a:pt x="17" y="41"/>
                  </a:cubicBezTo>
                  <a:lnTo>
                    <a:pt x="19" y="41"/>
                  </a:lnTo>
                  <a:close/>
                  <a:moveTo>
                    <a:pt x="68" y="1"/>
                  </a:moveTo>
                  <a:cubicBezTo>
                    <a:pt x="88" y="1"/>
                    <a:pt x="88" y="1"/>
                    <a:pt x="88" y="1"/>
                  </a:cubicBezTo>
                  <a:cubicBezTo>
                    <a:pt x="105" y="55"/>
                    <a:pt x="105" y="55"/>
                    <a:pt x="105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5" y="45"/>
                    <a:pt x="85" y="45"/>
                    <a:pt x="85" y="45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68" y="55"/>
                    <a:pt x="68" y="55"/>
                    <a:pt x="68" y="55"/>
                  </a:cubicBezTo>
                  <a:cubicBezTo>
                    <a:pt x="51" y="55"/>
                    <a:pt x="51" y="55"/>
                    <a:pt x="51" y="55"/>
                  </a:cubicBezTo>
                  <a:lnTo>
                    <a:pt x="68" y="1"/>
                  </a:lnTo>
                  <a:close/>
                  <a:moveTo>
                    <a:pt x="73" y="33"/>
                  </a:moveTo>
                  <a:cubicBezTo>
                    <a:pt x="82" y="33"/>
                    <a:pt x="82" y="33"/>
                    <a:pt x="82" y="33"/>
                  </a:cubicBezTo>
                  <a:cubicBezTo>
                    <a:pt x="81" y="30"/>
                    <a:pt x="81" y="30"/>
                    <a:pt x="81" y="30"/>
                  </a:cubicBezTo>
                  <a:cubicBezTo>
                    <a:pt x="80" y="25"/>
                    <a:pt x="79" y="18"/>
                    <a:pt x="78" y="13"/>
                  </a:cubicBezTo>
                  <a:cubicBezTo>
                    <a:pt x="77" y="13"/>
                    <a:pt x="77" y="13"/>
                    <a:pt x="77" y="13"/>
                  </a:cubicBezTo>
                  <a:cubicBezTo>
                    <a:pt x="76" y="19"/>
                    <a:pt x="75" y="25"/>
                    <a:pt x="74" y="30"/>
                  </a:cubicBezTo>
                  <a:lnTo>
                    <a:pt x="73" y="33"/>
                  </a:lnTo>
                  <a:close/>
                  <a:moveTo>
                    <a:pt x="111" y="1"/>
                  </a:moveTo>
                  <a:cubicBezTo>
                    <a:pt x="128" y="1"/>
                    <a:pt x="128" y="1"/>
                    <a:pt x="128" y="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45" y="34"/>
                    <a:pt x="145" y="34"/>
                    <a:pt x="145" y="34"/>
                  </a:cubicBezTo>
                  <a:cubicBezTo>
                    <a:pt x="144" y="29"/>
                    <a:pt x="142" y="19"/>
                    <a:pt x="142" y="12"/>
                  </a:cubicBezTo>
                  <a:cubicBezTo>
                    <a:pt x="142" y="1"/>
                    <a:pt x="142" y="1"/>
                    <a:pt x="142" y="1"/>
                  </a:cubicBezTo>
                  <a:cubicBezTo>
                    <a:pt x="158" y="1"/>
                    <a:pt x="158" y="1"/>
                    <a:pt x="158" y="1"/>
                  </a:cubicBezTo>
                  <a:cubicBezTo>
                    <a:pt x="158" y="55"/>
                    <a:pt x="158" y="55"/>
                    <a:pt x="158" y="55"/>
                  </a:cubicBezTo>
                  <a:cubicBezTo>
                    <a:pt x="141" y="55"/>
                    <a:pt x="141" y="55"/>
                    <a:pt x="141" y="55"/>
                  </a:cubicBezTo>
                  <a:cubicBezTo>
                    <a:pt x="131" y="34"/>
                    <a:pt x="131" y="34"/>
                    <a:pt x="131" y="34"/>
                  </a:cubicBezTo>
                  <a:cubicBezTo>
                    <a:pt x="125" y="21"/>
                    <a:pt x="125" y="21"/>
                    <a:pt x="125" y="21"/>
                  </a:cubicBezTo>
                  <a:cubicBezTo>
                    <a:pt x="125" y="21"/>
                    <a:pt x="125" y="21"/>
                    <a:pt x="125" y="21"/>
                  </a:cubicBezTo>
                  <a:cubicBezTo>
                    <a:pt x="126" y="28"/>
                    <a:pt x="127" y="37"/>
                    <a:pt x="127" y="44"/>
                  </a:cubicBezTo>
                  <a:cubicBezTo>
                    <a:pt x="127" y="55"/>
                    <a:pt x="127" y="55"/>
                    <a:pt x="127" y="55"/>
                  </a:cubicBezTo>
                  <a:cubicBezTo>
                    <a:pt x="111" y="55"/>
                    <a:pt x="111" y="55"/>
                    <a:pt x="111" y="55"/>
                  </a:cubicBezTo>
                  <a:lnTo>
                    <a:pt x="111" y="1"/>
                  </a:lnTo>
                  <a:close/>
                  <a:moveTo>
                    <a:pt x="173" y="1"/>
                  </a:moveTo>
                  <a:cubicBezTo>
                    <a:pt x="190" y="1"/>
                    <a:pt x="190" y="1"/>
                    <a:pt x="190" y="1"/>
                  </a:cubicBezTo>
                  <a:cubicBezTo>
                    <a:pt x="190" y="55"/>
                    <a:pt x="190" y="55"/>
                    <a:pt x="190" y="55"/>
                  </a:cubicBezTo>
                  <a:cubicBezTo>
                    <a:pt x="173" y="55"/>
                    <a:pt x="173" y="55"/>
                    <a:pt x="173" y="55"/>
                  </a:cubicBezTo>
                  <a:lnTo>
                    <a:pt x="173" y="1"/>
                  </a:lnTo>
                  <a:close/>
                  <a:moveTo>
                    <a:pt x="201" y="48"/>
                  </a:moveTo>
                  <a:cubicBezTo>
                    <a:pt x="209" y="37"/>
                    <a:pt x="209" y="37"/>
                    <a:pt x="209" y="37"/>
                  </a:cubicBezTo>
                  <a:cubicBezTo>
                    <a:pt x="214" y="40"/>
                    <a:pt x="219" y="43"/>
                    <a:pt x="224" y="43"/>
                  </a:cubicBezTo>
                  <a:cubicBezTo>
                    <a:pt x="227" y="43"/>
                    <a:pt x="229" y="41"/>
                    <a:pt x="229" y="39"/>
                  </a:cubicBezTo>
                  <a:cubicBezTo>
                    <a:pt x="229" y="37"/>
                    <a:pt x="226" y="36"/>
                    <a:pt x="223" y="35"/>
                  </a:cubicBezTo>
                  <a:cubicBezTo>
                    <a:pt x="218" y="33"/>
                    <a:pt x="218" y="33"/>
                    <a:pt x="218" y="33"/>
                  </a:cubicBezTo>
                  <a:cubicBezTo>
                    <a:pt x="210" y="30"/>
                    <a:pt x="204" y="26"/>
                    <a:pt x="204" y="17"/>
                  </a:cubicBezTo>
                  <a:cubicBezTo>
                    <a:pt x="204" y="7"/>
                    <a:pt x="212" y="0"/>
                    <a:pt x="225" y="0"/>
                  </a:cubicBezTo>
                  <a:cubicBezTo>
                    <a:pt x="234" y="0"/>
                    <a:pt x="241" y="3"/>
                    <a:pt x="246" y="7"/>
                  </a:cubicBezTo>
                  <a:cubicBezTo>
                    <a:pt x="237" y="18"/>
                    <a:pt x="237" y="18"/>
                    <a:pt x="237" y="18"/>
                  </a:cubicBezTo>
                  <a:cubicBezTo>
                    <a:pt x="233" y="15"/>
                    <a:pt x="229" y="13"/>
                    <a:pt x="225" y="13"/>
                  </a:cubicBezTo>
                  <a:cubicBezTo>
                    <a:pt x="222" y="13"/>
                    <a:pt x="221" y="14"/>
                    <a:pt x="221" y="16"/>
                  </a:cubicBezTo>
                  <a:cubicBezTo>
                    <a:pt x="221" y="18"/>
                    <a:pt x="223" y="19"/>
                    <a:pt x="226" y="20"/>
                  </a:cubicBezTo>
                  <a:cubicBezTo>
                    <a:pt x="231" y="22"/>
                    <a:pt x="231" y="22"/>
                    <a:pt x="231" y="22"/>
                  </a:cubicBezTo>
                  <a:cubicBezTo>
                    <a:pt x="239" y="25"/>
                    <a:pt x="246" y="28"/>
                    <a:pt x="246" y="38"/>
                  </a:cubicBezTo>
                  <a:cubicBezTo>
                    <a:pt x="246" y="48"/>
                    <a:pt x="238" y="56"/>
                    <a:pt x="223" y="56"/>
                  </a:cubicBezTo>
                  <a:cubicBezTo>
                    <a:pt x="215" y="56"/>
                    <a:pt x="206" y="53"/>
                    <a:pt x="201" y="48"/>
                  </a:cubicBezTo>
                  <a:close/>
                  <a:moveTo>
                    <a:pt x="256" y="1"/>
                  </a:moveTo>
                  <a:cubicBezTo>
                    <a:pt x="274" y="1"/>
                    <a:pt x="274" y="1"/>
                    <a:pt x="274" y="1"/>
                  </a:cubicBezTo>
                  <a:cubicBezTo>
                    <a:pt x="274" y="20"/>
                    <a:pt x="274" y="20"/>
                    <a:pt x="274" y="20"/>
                  </a:cubicBezTo>
                  <a:cubicBezTo>
                    <a:pt x="288" y="20"/>
                    <a:pt x="288" y="20"/>
                    <a:pt x="288" y="20"/>
                  </a:cubicBezTo>
                  <a:cubicBezTo>
                    <a:pt x="288" y="1"/>
                    <a:pt x="288" y="1"/>
                    <a:pt x="288" y="1"/>
                  </a:cubicBezTo>
                  <a:cubicBezTo>
                    <a:pt x="305" y="1"/>
                    <a:pt x="305" y="1"/>
                    <a:pt x="305" y="1"/>
                  </a:cubicBezTo>
                  <a:cubicBezTo>
                    <a:pt x="305" y="55"/>
                    <a:pt x="305" y="55"/>
                    <a:pt x="305" y="55"/>
                  </a:cubicBezTo>
                  <a:cubicBezTo>
                    <a:pt x="288" y="55"/>
                    <a:pt x="288" y="55"/>
                    <a:pt x="288" y="55"/>
                  </a:cubicBezTo>
                  <a:cubicBezTo>
                    <a:pt x="288" y="35"/>
                    <a:pt x="288" y="35"/>
                    <a:pt x="288" y="35"/>
                  </a:cubicBezTo>
                  <a:cubicBezTo>
                    <a:pt x="274" y="35"/>
                    <a:pt x="274" y="35"/>
                    <a:pt x="274" y="35"/>
                  </a:cubicBezTo>
                  <a:cubicBezTo>
                    <a:pt x="274" y="55"/>
                    <a:pt x="274" y="55"/>
                    <a:pt x="274" y="55"/>
                  </a:cubicBezTo>
                  <a:cubicBezTo>
                    <a:pt x="256" y="55"/>
                    <a:pt x="256" y="55"/>
                    <a:pt x="256" y="55"/>
                  </a:cubicBezTo>
                  <a:lnTo>
                    <a:pt x="2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C393DEE2-BFDC-434B-A722-283F1A45FF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2413" y="3810001"/>
              <a:ext cx="1117600" cy="223838"/>
            </a:xfrm>
            <a:custGeom>
              <a:avLst/>
              <a:gdLst>
                <a:gd name="T0" fmla="*/ 17 w 281"/>
                <a:gd name="T1" fmla="*/ 1 h 56"/>
                <a:gd name="T2" fmla="*/ 28 w 281"/>
                <a:gd name="T3" fmla="*/ 29 h 56"/>
                <a:gd name="T4" fmla="*/ 31 w 281"/>
                <a:gd name="T5" fmla="*/ 21 h 56"/>
                <a:gd name="T6" fmla="*/ 56 w 281"/>
                <a:gd name="T7" fmla="*/ 1 h 56"/>
                <a:gd name="T8" fmla="*/ 40 w 281"/>
                <a:gd name="T9" fmla="*/ 54 h 56"/>
                <a:gd name="T10" fmla="*/ 43 w 281"/>
                <a:gd name="T11" fmla="*/ 22 h 56"/>
                <a:gd name="T12" fmla="*/ 37 w 281"/>
                <a:gd name="T13" fmla="*/ 35 h 56"/>
                <a:gd name="T14" fmla="*/ 25 w 281"/>
                <a:gd name="T15" fmla="*/ 51 h 56"/>
                <a:gd name="T16" fmla="*/ 14 w 281"/>
                <a:gd name="T17" fmla="*/ 22 h 56"/>
                <a:gd name="T18" fmla="*/ 15 w 281"/>
                <a:gd name="T19" fmla="*/ 44 h 56"/>
                <a:gd name="T20" fmla="*/ 0 w 281"/>
                <a:gd name="T21" fmla="*/ 54 h 56"/>
                <a:gd name="T22" fmla="*/ 68 w 281"/>
                <a:gd name="T23" fmla="*/ 27 h 56"/>
                <a:gd name="T24" fmla="*/ 122 w 281"/>
                <a:gd name="T25" fmla="*/ 27 h 56"/>
                <a:gd name="T26" fmla="*/ 68 w 281"/>
                <a:gd name="T27" fmla="*/ 27 h 56"/>
                <a:gd name="T28" fmla="*/ 95 w 281"/>
                <a:gd name="T29" fmla="*/ 14 h 56"/>
                <a:gd name="T30" fmla="*/ 95 w 281"/>
                <a:gd name="T31" fmla="*/ 42 h 56"/>
                <a:gd name="T32" fmla="*/ 133 w 281"/>
                <a:gd name="T33" fmla="*/ 1 h 56"/>
                <a:gd name="T34" fmla="*/ 181 w 281"/>
                <a:gd name="T35" fmla="*/ 27 h 56"/>
                <a:gd name="T36" fmla="*/ 133 w 281"/>
                <a:gd name="T37" fmla="*/ 54 h 56"/>
                <a:gd name="T38" fmla="*/ 152 w 281"/>
                <a:gd name="T39" fmla="*/ 41 h 56"/>
                <a:gd name="T40" fmla="*/ 152 w 281"/>
                <a:gd name="T41" fmla="*/ 14 h 56"/>
                <a:gd name="T42" fmla="*/ 151 w 281"/>
                <a:gd name="T43" fmla="*/ 41 h 56"/>
                <a:gd name="T44" fmla="*/ 193 w 281"/>
                <a:gd name="T45" fmla="*/ 1 h 56"/>
                <a:gd name="T46" fmla="*/ 230 w 281"/>
                <a:gd name="T47" fmla="*/ 14 h 56"/>
                <a:gd name="T48" fmla="*/ 210 w 281"/>
                <a:gd name="T49" fmla="*/ 21 h 56"/>
                <a:gd name="T50" fmla="*/ 227 w 281"/>
                <a:gd name="T51" fmla="*/ 34 h 56"/>
                <a:gd name="T52" fmla="*/ 210 w 281"/>
                <a:gd name="T53" fmla="*/ 41 h 56"/>
                <a:gd name="T54" fmla="*/ 231 w 281"/>
                <a:gd name="T55" fmla="*/ 54 h 56"/>
                <a:gd name="T56" fmla="*/ 193 w 281"/>
                <a:gd name="T57" fmla="*/ 1 h 56"/>
                <a:gd name="T58" fmla="*/ 261 w 281"/>
                <a:gd name="T59" fmla="*/ 1 h 56"/>
                <a:gd name="T60" fmla="*/ 281 w 281"/>
                <a:gd name="T61" fmla="*/ 40 h 56"/>
                <a:gd name="T62" fmla="*/ 244 w 281"/>
                <a:gd name="T63" fmla="*/ 5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81" h="56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6" y="54"/>
                    <a:pt x="56" y="54"/>
                    <a:pt x="56" y="54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0" y="38"/>
                    <a:pt x="42" y="28"/>
                    <a:pt x="43" y="22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4" y="28"/>
                    <a:pt x="15" y="38"/>
                    <a:pt x="15" y="4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0" y="54"/>
                    <a:pt x="0" y="54"/>
                    <a:pt x="0" y="54"/>
                  </a:cubicBezTo>
                  <a:lnTo>
                    <a:pt x="0" y="1"/>
                  </a:lnTo>
                  <a:close/>
                  <a:moveTo>
                    <a:pt x="68" y="27"/>
                  </a:moveTo>
                  <a:cubicBezTo>
                    <a:pt x="68" y="10"/>
                    <a:pt x="78" y="0"/>
                    <a:pt x="95" y="0"/>
                  </a:cubicBezTo>
                  <a:cubicBezTo>
                    <a:pt x="111" y="0"/>
                    <a:pt x="122" y="10"/>
                    <a:pt x="122" y="27"/>
                  </a:cubicBezTo>
                  <a:cubicBezTo>
                    <a:pt x="122" y="45"/>
                    <a:pt x="111" y="56"/>
                    <a:pt x="95" y="56"/>
                  </a:cubicBezTo>
                  <a:cubicBezTo>
                    <a:pt x="78" y="56"/>
                    <a:pt x="68" y="45"/>
                    <a:pt x="68" y="27"/>
                  </a:cubicBezTo>
                  <a:close/>
                  <a:moveTo>
                    <a:pt x="104" y="27"/>
                  </a:moveTo>
                  <a:cubicBezTo>
                    <a:pt x="104" y="19"/>
                    <a:pt x="100" y="14"/>
                    <a:pt x="95" y="14"/>
                  </a:cubicBezTo>
                  <a:cubicBezTo>
                    <a:pt x="89" y="14"/>
                    <a:pt x="85" y="19"/>
                    <a:pt x="85" y="27"/>
                  </a:cubicBezTo>
                  <a:cubicBezTo>
                    <a:pt x="85" y="36"/>
                    <a:pt x="89" y="42"/>
                    <a:pt x="95" y="42"/>
                  </a:cubicBezTo>
                  <a:cubicBezTo>
                    <a:pt x="100" y="42"/>
                    <a:pt x="104" y="36"/>
                    <a:pt x="104" y="27"/>
                  </a:cubicBezTo>
                  <a:close/>
                  <a:moveTo>
                    <a:pt x="133" y="1"/>
                  </a:moveTo>
                  <a:cubicBezTo>
                    <a:pt x="151" y="1"/>
                    <a:pt x="151" y="1"/>
                    <a:pt x="151" y="1"/>
                  </a:cubicBezTo>
                  <a:cubicBezTo>
                    <a:pt x="168" y="1"/>
                    <a:pt x="181" y="7"/>
                    <a:pt x="181" y="27"/>
                  </a:cubicBezTo>
                  <a:cubicBezTo>
                    <a:pt x="181" y="48"/>
                    <a:pt x="168" y="54"/>
                    <a:pt x="152" y="54"/>
                  </a:cubicBezTo>
                  <a:cubicBezTo>
                    <a:pt x="133" y="54"/>
                    <a:pt x="133" y="54"/>
                    <a:pt x="133" y="54"/>
                  </a:cubicBezTo>
                  <a:lnTo>
                    <a:pt x="133" y="1"/>
                  </a:lnTo>
                  <a:close/>
                  <a:moveTo>
                    <a:pt x="152" y="41"/>
                  </a:moveTo>
                  <a:cubicBezTo>
                    <a:pt x="159" y="41"/>
                    <a:pt x="163" y="38"/>
                    <a:pt x="163" y="27"/>
                  </a:cubicBezTo>
                  <a:cubicBezTo>
                    <a:pt x="163" y="17"/>
                    <a:pt x="159" y="14"/>
                    <a:pt x="152" y="14"/>
                  </a:cubicBezTo>
                  <a:cubicBezTo>
                    <a:pt x="151" y="14"/>
                    <a:pt x="151" y="14"/>
                    <a:pt x="151" y="14"/>
                  </a:cubicBezTo>
                  <a:cubicBezTo>
                    <a:pt x="151" y="41"/>
                    <a:pt x="151" y="41"/>
                    <a:pt x="151" y="41"/>
                  </a:cubicBezTo>
                  <a:lnTo>
                    <a:pt x="152" y="41"/>
                  </a:lnTo>
                  <a:close/>
                  <a:moveTo>
                    <a:pt x="193" y="1"/>
                  </a:moveTo>
                  <a:cubicBezTo>
                    <a:pt x="230" y="1"/>
                    <a:pt x="230" y="1"/>
                    <a:pt x="230" y="1"/>
                  </a:cubicBezTo>
                  <a:cubicBezTo>
                    <a:pt x="230" y="14"/>
                    <a:pt x="230" y="14"/>
                    <a:pt x="230" y="14"/>
                  </a:cubicBezTo>
                  <a:cubicBezTo>
                    <a:pt x="210" y="14"/>
                    <a:pt x="210" y="14"/>
                    <a:pt x="210" y="14"/>
                  </a:cubicBezTo>
                  <a:cubicBezTo>
                    <a:pt x="210" y="21"/>
                    <a:pt x="210" y="21"/>
                    <a:pt x="210" y="21"/>
                  </a:cubicBezTo>
                  <a:cubicBezTo>
                    <a:pt x="227" y="21"/>
                    <a:pt x="227" y="21"/>
                    <a:pt x="227" y="21"/>
                  </a:cubicBezTo>
                  <a:cubicBezTo>
                    <a:pt x="227" y="34"/>
                    <a:pt x="227" y="34"/>
                    <a:pt x="227" y="34"/>
                  </a:cubicBezTo>
                  <a:cubicBezTo>
                    <a:pt x="210" y="34"/>
                    <a:pt x="210" y="34"/>
                    <a:pt x="210" y="34"/>
                  </a:cubicBezTo>
                  <a:cubicBezTo>
                    <a:pt x="210" y="41"/>
                    <a:pt x="210" y="41"/>
                    <a:pt x="210" y="41"/>
                  </a:cubicBezTo>
                  <a:cubicBezTo>
                    <a:pt x="231" y="41"/>
                    <a:pt x="231" y="41"/>
                    <a:pt x="231" y="41"/>
                  </a:cubicBezTo>
                  <a:cubicBezTo>
                    <a:pt x="231" y="54"/>
                    <a:pt x="231" y="54"/>
                    <a:pt x="231" y="54"/>
                  </a:cubicBezTo>
                  <a:cubicBezTo>
                    <a:pt x="193" y="54"/>
                    <a:pt x="193" y="54"/>
                    <a:pt x="193" y="54"/>
                  </a:cubicBezTo>
                  <a:lnTo>
                    <a:pt x="193" y="1"/>
                  </a:lnTo>
                  <a:close/>
                  <a:moveTo>
                    <a:pt x="244" y="1"/>
                  </a:moveTo>
                  <a:cubicBezTo>
                    <a:pt x="261" y="1"/>
                    <a:pt x="261" y="1"/>
                    <a:pt x="261" y="1"/>
                  </a:cubicBezTo>
                  <a:cubicBezTo>
                    <a:pt x="261" y="40"/>
                    <a:pt x="261" y="40"/>
                    <a:pt x="261" y="40"/>
                  </a:cubicBezTo>
                  <a:cubicBezTo>
                    <a:pt x="281" y="40"/>
                    <a:pt x="281" y="40"/>
                    <a:pt x="281" y="40"/>
                  </a:cubicBezTo>
                  <a:cubicBezTo>
                    <a:pt x="281" y="54"/>
                    <a:pt x="281" y="54"/>
                    <a:pt x="281" y="54"/>
                  </a:cubicBezTo>
                  <a:cubicBezTo>
                    <a:pt x="244" y="54"/>
                    <a:pt x="244" y="54"/>
                    <a:pt x="244" y="54"/>
                  </a:cubicBezTo>
                  <a:lnTo>
                    <a:pt x="2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533F2284-0138-476C-A698-F33C309F04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3350" y="2525713"/>
              <a:ext cx="1717675" cy="1631950"/>
            </a:xfrm>
            <a:custGeom>
              <a:avLst/>
              <a:gdLst>
                <a:gd name="T0" fmla="*/ 2 w 1082"/>
                <a:gd name="T1" fmla="*/ 1026 h 1028"/>
                <a:gd name="T2" fmla="*/ 2 w 1082"/>
                <a:gd name="T3" fmla="*/ 1028 h 1028"/>
                <a:gd name="T4" fmla="*/ 1082 w 1082"/>
                <a:gd name="T5" fmla="*/ 1028 h 1028"/>
                <a:gd name="T6" fmla="*/ 1082 w 1082"/>
                <a:gd name="T7" fmla="*/ 0 h 1028"/>
                <a:gd name="T8" fmla="*/ 0 w 1082"/>
                <a:gd name="T9" fmla="*/ 0 h 1028"/>
                <a:gd name="T10" fmla="*/ 0 w 1082"/>
                <a:gd name="T11" fmla="*/ 1028 h 1028"/>
                <a:gd name="T12" fmla="*/ 2 w 1082"/>
                <a:gd name="T13" fmla="*/ 1028 h 1028"/>
                <a:gd name="T14" fmla="*/ 2 w 1082"/>
                <a:gd name="T15" fmla="*/ 1026 h 1028"/>
                <a:gd name="T16" fmla="*/ 7 w 1082"/>
                <a:gd name="T17" fmla="*/ 1026 h 1028"/>
                <a:gd name="T18" fmla="*/ 7 w 1082"/>
                <a:gd name="T19" fmla="*/ 7 h 1028"/>
                <a:gd name="T20" fmla="*/ 1075 w 1082"/>
                <a:gd name="T21" fmla="*/ 7 h 1028"/>
                <a:gd name="T22" fmla="*/ 1075 w 1082"/>
                <a:gd name="T23" fmla="*/ 1021 h 1028"/>
                <a:gd name="T24" fmla="*/ 2 w 1082"/>
                <a:gd name="T25" fmla="*/ 1021 h 1028"/>
                <a:gd name="T26" fmla="*/ 2 w 1082"/>
                <a:gd name="T27" fmla="*/ 1026 h 1028"/>
                <a:gd name="T28" fmla="*/ 7 w 1082"/>
                <a:gd name="T29" fmla="*/ 1026 h 1028"/>
                <a:gd name="T30" fmla="*/ 2 w 1082"/>
                <a:gd name="T31" fmla="*/ 1026 h 1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82" h="1028">
                  <a:moveTo>
                    <a:pt x="2" y="1026"/>
                  </a:moveTo>
                  <a:lnTo>
                    <a:pt x="2" y="1028"/>
                  </a:lnTo>
                  <a:lnTo>
                    <a:pt x="1082" y="1028"/>
                  </a:lnTo>
                  <a:lnTo>
                    <a:pt x="1082" y="0"/>
                  </a:lnTo>
                  <a:lnTo>
                    <a:pt x="0" y="0"/>
                  </a:lnTo>
                  <a:lnTo>
                    <a:pt x="0" y="1028"/>
                  </a:lnTo>
                  <a:lnTo>
                    <a:pt x="2" y="1028"/>
                  </a:lnTo>
                  <a:lnTo>
                    <a:pt x="2" y="1026"/>
                  </a:lnTo>
                  <a:lnTo>
                    <a:pt x="7" y="1026"/>
                  </a:lnTo>
                  <a:lnTo>
                    <a:pt x="7" y="7"/>
                  </a:lnTo>
                  <a:lnTo>
                    <a:pt x="1075" y="7"/>
                  </a:lnTo>
                  <a:lnTo>
                    <a:pt x="1075" y="1021"/>
                  </a:lnTo>
                  <a:lnTo>
                    <a:pt x="2" y="1021"/>
                  </a:lnTo>
                  <a:lnTo>
                    <a:pt x="2" y="1026"/>
                  </a:lnTo>
                  <a:lnTo>
                    <a:pt x="7" y="1026"/>
                  </a:lnTo>
                  <a:lnTo>
                    <a:pt x="2" y="10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  <p:sp>
        <p:nvSpPr>
          <p:cNvPr id="18" name="Freeform 10">
            <a:extLst>
              <a:ext uri="{FF2B5EF4-FFF2-40B4-BE49-F238E27FC236}">
                <a16:creationId xmlns:a16="http://schemas.microsoft.com/office/drawing/2014/main" id="{B81BF354-C031-4254-87CA-C99F37E4C57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037767" y="513070"/>
            <a:ext cx="3081922" cy="227778"/>
          </a:xfrm>
          <a:custGeom>
            <a:avLst/>
            <a:gdLst>
              <a:gd name="T0" fmla="*/ 0 w 1334"/>
              <a:gd name="T1" fmla="*/ 2 h 98"/>
              <a:gd name="T2" fmla="*/ 55 w 1334"/>
              <a:gd name="T3" fmla="*/ 27 h 98"/>
              <a:gd name="T4" fmla="*/ 25 w 1334"/>
              <a:gd name="T5" fmla="*/ 27 h 98"/>
              <a:gd name="T6" fmla="*/ 128 w 1334"/>
              <a:gd name="T7" fmla="*/ 35 h 98"/>
              <a:gd name="T8" fmla="*/ 184 w 1334"/>
              <a:gd name="T9" fmla="*/ 2 h 98"/>
              <a:gd name="T10" fmla="*/ 153 w 1334"/>
              <a:gd name="T11" fmla="*/ 61 h 98"/>
              <a:gd name="T12" fmla="*/ 97 w 1334"/>
              <a:gd name="T13" fmla="*/ 96 h 98"/>
              <a:gd name="T14" fmla="*/ 276 w 1334"/>
              <a:gd name="T15" fmla="*/ 2 h 98"/>
              <a:gd name="T16" fmla="*/ 240 w 1334"/>
              <a:gd name="T17" fmla="*/ 38 h 98"/>
              <a:gd name="T18" fmla="*/ 240 w 1334"/>
              <a:gd name="T19" fmla="*/ 60 h 98"/>
              <a:gd name="T20" fmla="*/ 277 w 1334"/>
              <a:gd name="T21" fmla="*/ 96 h 98"/>
              <a:gd name="T22" fmla="*/ 330 w 1334"/>
              <a:gd name="T23" fmla="*/ 49 h 98"/>
              <a:gd name="T24" fmla="*/ 378 w 1334"/>
              <a:gd name="T25" fmla="*/ 98 h 98"/>
              <a:gd name="T26" fmla="*/ 378 w 1334"/>
              <a:gd name="T27" fmla="*/ 25 h 98"/>
              <a:gd name="T28" fmla="*/ 395 w 1334"/>
              <a:gd name="T29" fmla="*/ 49 h 98"/>
              <a:gd name="T30" fmla="*/ 527 w 1334"/>
              <a:gd name="T31" fmla="*/ 34 h 98"/>
              <a:gd name="T32" fmla="*/ 501 w 1334"/>
              <a:gd name="T33" fmla="*/ 96 h 98"/>
              <a:gd name="T34" fmla="*/ 477 w 1334"/>
              <a:gd name="T35" fmla="*/ 96 h 98"/>
              <a:gd name="T36" fmla="*/ 484 w 1334"/>
              <a:gd name="T37" fmla="*/ 47 h 98"/>
              <a:gd name="T38" fmla="*/ 477 w 1334"/>
              <a:gd name="T39" fmla="*/ 26 h 98"/>
              <a:gd name="T40" fmla="*/ 544 w 1334"/>
              <a:gd name="T41" fmla="*/ 50 h 98"/>
              <a:gd name="T42" fmla="*/ 612 w 1334"/>
              <a:gd name="T43" fmla="*/ 31 h 98"/>
              <a:gd name="T44" fmla="*/ 597 w 1334"/>
              <a:gd name="T45" fmla="*/ 74 h 98"/>
              <a:gd name="T46" fmla="*/ 591 w 1334"/>
              <a:gd name="T47" fmla="*/ 61 h 98"/>
              <a:gd name="T48" fmla="*/ 631 w 1334"/>
              <a:gd name="T49" fmla="*/ 87 h 98"/>
              <a:gd name="T50" fmla="*/ 668 w 1334"/>
              <a:gd name="T51" fmla="*/ 2 h 98"/>
              <a:gd name="T52" fmla="*/ 702 w 1334"/>
              <a:gd name="T53" fmla="*/ 96 h 98"/>
              <a:gd name="T54" fmla="*/ 669 w 1334"/>
              <a:gd name="T55" fmla="*/ 96 h 98"/>
              <a:gd name="T56" fmla="*/ 678 w 1334"/>
              <a:gd name="T57" fmla="*/ 58 h 98"/>
              <a:gd name="T58" fmla="*/ 686 w 1334"/>
              <a:gd name="T59" fmla="*/ 24 h 98"/>
              <a:gd name="T60" fmla="*/ 678 w 1334"/>
              <a:gd name="T61" fmla="*/ 58 h 98"/>
              <a:gd name="T62" fmla="*/ 793 w 1334"/>
              <a:gd name="T63" fmla="*/ 37 h 98"/>
              <a:gd name="T64" fmla="*/ 800 w 1334"/>
              <a:gd name="T65" fmla="*/ 21 h 98"/>
              <a:gd name="T66" fmla="*/ 828 w 1334"/>
              <a:gd name="T67" fmla="*/ 96 h 98"/>
              <a:gd name="T68" fmla="*/ 769 w 1334"/>
              <a:gd name="T69" fmla="*/ 37 h 98"/>
              <a:gd name="T70" fmla="*/ 773 w 1334"/>
              <a:gd name="T71" fmla="*/ 96 h 98"/>
              <a:gd name="T72" fmla="*/ 854 w 1334"/>
              <a:gd name="T73" fmla="*/ 2 h 98"/>
              <a:gd name="T74" fmla="*/ 854 w 1334"/>
              <a:gd name="T75" fmla="*/ 96 h 98"/>
              <a:gd name="T76" fmla="*/ 955 w 1334"/>
              <a:gd name="T77" fmla="*/ 0 h 98"/>
              <a:gd name="T78" fmla="*/ 955 w 1334"/>
              <a:gd name="T79" fmla="*/ 25 h 98"/>
              <a:gd name="T80" fmla="*/ 971 w 1334"/>
              <a:gd name="T81" fmla="*/ 67 h 98"/>
              <a:gd name="T82" fmla="*/ 905 w 1334"/>
              <a:gd name="T83" fmla="*/ 50 h 98"/>
              <a:gd name="T84" fmla="*/ 1062 w 1334"/>
              <a:gd name="T85" fmla="*/ 40 h 98"/>
              <a:gd name="T86" fmla="*/ 1071 w 1334"/>
              <a:gd name="T87" fmla="*/ 40 h 98"/>
              <a:gd name="T88" fmla="*/ 1112 w 1334"/>
              <a:gd name="T89" fmla="*/ 40 h 98"/>
              <a:gd name="T90" fmla="*/ 1122 w 1334"/>
              <a:gd name="T91" fmla="*/ 40 h 98"/>
              <a:gd name="T92" fmla="*/ 1138 w 1334"/>
              <a:gd name="T93" fmla="*/ 96 h 98"/>
              <a:gd name="T94" fmla="*/ 1091 w 1334"/>
              <a:gd name="T95" fmla="*/ 43 h 98"/>
              <a:gd name="T96" fmla="*/ 1081 w 1334"/>
              <a:gd name="T97" fmla="*/ 96 h 98"/>
              <a:gd name="T98" fmla="*/ 1183 w 1334"/>
              <a:gd name="T99" fmla="*/ 2 h 98"/>
              <a:gd name="T100" fmla="*/ 1217 w 1334"/>
              <a:gd name="T101" fmla="*/ 96 h 98"/>
              <a:gd name="T102" fmla="*/ 1185 w 1334"/>
              <a:gd name="T103" fmla="*/ 96 h 98"/>
              <a:gd name="T104" fmla="*/ 1194 w 1334"/>
              <a:gd name="T105" fmla="*/ 58 h 98"/>
              <a:gd name="T106" fmla="*/ 1201 w 1334"/>
              <a:gd name="T107" fmla="*/ 24 h 98"/>
              <a:gd name="T108" fmla="*/ 1194 w 1334"/>
              <a:gd name="T109" fmla="*/ 58 h 98"/>
              <a:gd name="T110" fmla="*/ 1276 w 1334"/>
              <a:gd name="T111" fmla="*/ 2 h 98"/>
              <a:gd name="T112" fmla="*/ 1289 w 1334"/>
              <a:gd name="T113" fmla="*/ 40 h 98"/>
              <a:gd name="T114" fmla="*/ 1334 w 1334"/>
              <a:gd name="T115" fmla="*/ 2 h 98"/>
              <a:gd name="T116" fmla="*/ 1274 w 1334"/>
              <a:gd name="T117" fmla="*/ 96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334" h="98">
                <a:moveTo>
                  <a:pt x="25" y="27"/>
                </a:moveTo>
                <a:cubicBezTo>
                  <a:pt x="0" y="27"/>
                  <a:pt x="0" y="27"/>
                  <a:pt x="0" y="27"/>
                </a:cubicBezTo>
                <a:cubicBezTo>
                  <a:pt x="0" y="2"/>
                  <a:pt x="0" y="2"/>
                  <a:pt x="0" y="2"/>
                </a:cubicBezTo>
                <a:cubicBezTo>
                  <a:pt x="80" y="2"/>
                  <a:pt x="80" y="2"/>
                  <a:pt x="80" y="2"/>
                </a:cubicBezTo>
                <a:cubicBezTo>
                  <a:pt x="80" y="27"/>
                  <a:pt x="80" y="27"/>
                  <a:pt x="80" y="27"/>
                </a:cubicBezTo>
                <a:cubicBezTo>
                  <a:pt x="55" y="27"/>
                  <a:pt x="55" y="27"/>
                  <a:pt x="55" y="27"/>
                </a:cubicBezTo>
                <a:cubicBezTo>
                  <a:pt x="55" y="96"/>
                  <a:pt x="55" y="96"/>
                  <a:pt x="55" y="96"/>
                </a:cubicBezTo>
                <a:cubicBezTo>
                  <a:pt x="25" y="96"/>
                  <a:pt x="25" y="96"/>
                  <a:pt x="25" y="96"/>
                </a:cubicBezTo>
                <a:lnTo>
                  <a:pt x="25" y="27"/>
                </a:lnTo>
                <a:close/>
                <a:moveTo>
                  <a:pt x="97" y="2"/>
                </a:moveTo>
                <a:cubicBezTo>
                  <a:pt x="128" y="2"/>
                  <a:pt x="128" y="2"/>
                  <a:pt x="128" y="2"/>
                </a:cubicBezTo>
                <a:cubicBezTo>
                  <a:pt x="128" y="35"/>
                  <a:pt x="128" y="35"/>
                  <a:pt x="128" y="35"/>
                </a:cubicBezTo>
                <a:cubicBezTo>
                  <a:pt x="153" y="35"/>
                  <a:pt x="153" y="35"/>
                  <a:pt x="153" y="35"/>
                </a:cubicBezTo>
                <a:cubicBezTo>
                  <a:pt x="153" y="2"/>
                  <a:pt x="153" y="2"/>
                  <a:pt x="153" y="2"/>
                </a:cubicBezTo>
                <a:cubicBezTo>
                  <a:pt x="184" y="2"/>
                  <a:pt x="184" y="2"/>
                  <a:pt x="184" y="2"/>
                </a:cubicBezTo>
                <a:cubicBezTo>
                  <a:pt x="184" y="96"/>
                  <a:pt x="184" y="96"/>
                  <a:pt x="184" y="96"/>
                </a:cubicBezTo>
                <a:cubicBezTo>
                  <a:pt x="153" y="96"/>
                  <a:pt x="153" y="96"/>
                  <a:pt x="153" y="96"/>
                </a:cubicBezTo>
                <a:cubicBezTo>
                  <a:pt x="153" y="61"/>
                  <a:pt x="153" y="61"/>
                  <a:pt x="153" y="61"/>
                </a:cubicBezTo>
                <a:cubicBezTo>
                  <a:pt x="128" y="61"/>
                  <a:pt x="128" y="61"/>
                  <a:pt x="128" y="61"/>
                </a:cubicBezTo>
                <a:cubicBezTo>
                  <a:pt x="128" y="96"/>
                  <a:pt x="128" y="96"/>
                  <a:pt x="128" y="96"/>
                </a:cubicBezTo>
                <a:cubicBezTo>
                  <a:pt x="97" y="96"/>
                  <a:pt x="97" y="96"/>
                  <a:pt x="97" y="96"/>
                </a:cubicBezTo>
                <a:lnTo>
                  <a:pt x="97" y="2"/>
                </a:lnTo>
                <a:close/>
                <a:moveTo>
                  <a:pt x="209" y="2"/>
                </a:moveTo>
                <a:cubicBezTo>
                  <a:pt x="276" y="2"/>
                  <a:pt x="276" y="2"/>
                  <a:pt x="276" y="2"/>
                </a:cubicBezTo>
                <a:cubicBezTo>
                  <a:pt x="276" y="25"/>
                  <a:pt x="276" y="25"/>
                  <a:pt x="276" y="25"/>
                </a:cubicBezTo>
                <a:cubicBezTo>
                  <a:pt x="240" y="25"/>
                  <a:pt x="240" y="25"/>
                  <a:pt x="240" y="25"/>
                </a:cubicBezTo>
                <a:cubicBezTo>
                  <a:pt x="240" y="38"/>
                  <a:pt x="240" y="38"/>
                  <a:pt x="240" y="38"/>
                </a:cubicBezTo>
                <a:cubicBezTo>
                  <a:pt x="271" y="38"/>
                  <a:pt x="271" y="38"/>
                  <a:pt x="271" y="38"/>
                </a:cubicBezTo>
                <a:cubicBezTo>
                  <a:pt x="271" y="60"/>
                  <a:pt x="271" y="60"/>
                  <a:pt x="271" y="60"/>
                </a:cubicBezTo>
                <a:cubicBezTo>
                  <a:pt x="240" y="60"/>
                  <a:pt x="240" y="60"/>
                  <a:pt x="240" y="60"/>
                </a:cubicBezTo>
                <a:cubicBezTo>
                  <a:pt x="240" y="73"/>
                  <a:pt x="240" y="73"/>
                  <a:pt x="240" y="73"/>
                </a:cubicBezTo>
                <a:cubicBezTo>
                  <a:pt x="277" y="73"/>
                  <a:pt x="277" y="73"/>
                  <a:pt x="277" y="73"/>
                </a:cubicBezTo>
                <a:cubicBezTo>
                  <a:pt x="277" y="96"/>
                  <a:pt x="277" y="96"/>
                  <a:pt x="277" y="96"/>
                </a:cubicBezTo>
                <a:cubicBezTo>
                  <a:pt x="209" y="96"/>
                  <a:pt x="209" y="96"/>
                  <a:pt x="209" y="96"/>
                </a:cubicBezTo>
                <a:lnTo>
                  <a:pt x="209" y="2"/>
                </a:lnTo>
                <a:close/>
                <a:moveTo>
                  <a:pt x="330" y="49"/>
                </a:moveTo>
                <a:cubicBezTo>
                  <a:pt x="330" y="17"/>
                  <a:pt x="350" y="0"/>
                  <a:pt x="378" y="0"/>
                </a:cubicBezTo>
                <a:cubicBezTo>
                  <a:pt x="406" y="0"/>
                  <a:pt x="426" y="17"/>
                  <a:pt x="426" y="49"/>
                </a:cubicBezTo>
                <a:cubicBezTo>
                  <a:pt x="426" y="80"/>
                  <a:pt x="406" y="98"/>
                  <a:pt x="378" y="98"/>
                </a:cubicBezTo>
                <a:cubicBezTo>
                  <a:pt x="350" y="98"/>
                  <a:pt x="330" y="80"/>
                  <a:pt x="330" y="49"/>
                </a:cubicBezTo>
                <a:close/>
                <a:moveTo>
                  <a:pt x="395" y="49"/>
                </a:moveTo>
                <a:cubicBezTo>
                  <a:pt x="395" y="33"/>
                  <a:pt x="389" y="25"/>
                  <a:pt x="378" y="25"/>
                </a:cubicBezTo>
                <a:cubicBezTo>
                  <a:pt x="368" y="25"/>
                  <a:pt x="362" y="33"/>
                  <a:pt x="362" y="49"/>
                </a:cubicBezTo>
                <a:cubicBezTo>
                  <a:pt x="362" y="64"/>
                  <a:pt x="368" y="74"/>
                  <a:pt x="378" y="74"/>
                </a:cubicBezTo>
                <a:cubicBezTo>
                  <a:pt x="389" y="74"/>
                  <a:pt x="395" y="64"/>
                  <a:pt x="395" y="49"/>
                </a:cubicBezTo>
                <a:close/>
                <a:moveTo>
                  <a:pt x="446" y="2"/>
                </a:moveTo>
                <a:cubicBezTo>
                  <a:pt x="486" y="2"/>
                  <a:pt x="486" y="2"/>
                  <a:pt x="486" y="2"/>
                </a:cubicBezTo>
                <a:cubicBezTo>
                  <a:pt x="508" y="2"/>
                  <a:pt x="527" y="9"/>
                  <a:pt x="527" y="34"/>
                </a:cubicBezTo>
                <a:cubicBezTo>
                  <a:pt x="527" y="46"/>
                  <a:pt x="521" y="55"/>
                  <a:pt x="512" y="61"/>
                </a:cubicBezTo>
                <a:cubicBezTo>
                  <a:pt x="533" y="96"/>
                  <a:pt x="533" y="96"/>
                  <a:pt x="533" y="96"/>
                </a:cubicBezTo>
                <a:cubicBezTo>
                  <a:pt x="501" y="96"/>
                  <a:pt x="501" y="96"/>
                  <a:pt x="501" y="96"/>
                </a:cubicBezTo>
                <a:cubicBezTo>
                  <a:pt x="486" y="68"/>
                  <a:pt x="486" y="68"/>
                  <a:pt x="486" y="68"/>
                </a:cubicBezTo>
                <a:cubicBezTo>
                  <a:pt x="477" y="68"/>
                  <a:pt x="477" y="68"/>
                  <a:pt x="477" y="68"/>
                </a:cubicBezTo>
                <a:cubicBezTo>
                  <a:pt x="477" y="96"/>
                  <a:pt x="477" y="96"/>
                  <a:pt x="477" y="96"/>
                </a:cubicBezTo>
                <a:cubicBezTo>
                  <a:pt x="446" y="96"/>
                  <a:pt x="446" y="96"/>
                  <a:pt x="446" y="96"/>
                </a:cubicBezTo>
                <a:lnTo>
                  <a:pt x="446" y="2"/>
                </a:lnTo>
                <a:close/>
                <a:moveTo>
                  <a:pt x="484" y="47"/>
                </a:moveTo>
                <a:cubicBezTo>
                  <a:pt x="494" y="47"/>
                  <a:pt x="498" y="42"/>
                  <a:pt x="498" y="36"/>
                </a:cubicBezTo>
                <a:cubicBezTo>
                  <a:pt x="498" y="28"/>
                  <a:pt x="493" y="26"/>
                  <a:pt x="484" y="26"/>
                </a:cubicBezTo>
                <a:cubicBezTo>
                  <a:pt x="477" y="26"/>
                  <a:pt x="477" y="26"/>
                  <a:pt x="477" y="26"/>
                </a:cubicBezTo>
                <a:cubicBezTo>
                  <a:pt x="477" y="47"/>
                  <a:pt x="477" y="47"/>
                  <a:pt x="477" y="47"/>
                </a:cubicBezTo>
                <a:lnTo>
                  <a:pt x="484" y="47"/>
                </a:lnTo>
                <a:close/>
                <a:moveTo>
                  <a:pt x="544" y="50"/>
                </a:moveTo>
                <a:cubicBezTo>
                  <a:pt x="544" y="18"/>
                  <a:pt x="568" y="0"/>
                  <a:pt x="596" y="0"/>
                </a:cubicBezTo>
                <a:cubicBezTo>
                  <a:pt x="610" y="0"/>
                  <a:pt x="621" y="6"/>
                  <a:pt x="628" y="13"/>
                </a:cubicBezTo>
                <a:cubicBezTo>
                  <a:pt x="612" y="31"/>
                  <a:pt x="612" y="31"/>
                  <a:pt x="612" y="31"/>
                </a:cubicBezTo>
                <a:cubicBezTo>
                  <a:pt x="607" y="26"/>
                  <a:pt x="603" y="24"/>
                  <a:pt x="596" y="24"/>
                </a:cubicBezTo>
                <a:cubicBezTo>
                  <a:pt x="584" y="24"/>
                  <a:pt x="575" y="33"/>
                  <a:pt x="575" y="50"/>
                </a:cubicBezTo>
                <a:cubicBezTo>
                  <a:pt x="575" y="65"/>
                  <a:pt x="581" y="74"/>
                  <a:pt x="597" y="74"/>
                </a:cubicBezTo>
                <a:cubicBezTo>
                  <a:pt x="600" y="74"/>
                  <a:pt x="602" y="74"/>
                  <a:pt x="604" y="73"/>
                </a:cubicBezTo>
                <a:cubicBezTo>
                  <a:pt x="604" y="61"/>
                  <a:pt x="604" y="61"/>
                  <a:pt x="604" y="61"/>
                </a:cubicBezTo>
                <a:cubicBezTo>
                  <a:pt x="591" y="61"/>
                  <a:pt x="591" y="61"/>
                  <a:pt x="591" y="61"/>
                </a:cubicBezTo>
                <a:cubicBezTo>
                  <a:pt x="591" y="40"/>
                  <a:pt x="591" y="40"/>
                  <a:pt x="591" y="40"/>
                </a:cubicBezTo>
                <a:cubicBezTo>
                  <a:pt x="631" y="40"/>
                  <a:pt x="631" y="40"/>
                  <a:pt x="631" y="40"/>
                </a:cubicBezTo>
                <a:cubicBezTo>
                  <a:pt x="631" y="87"/>
                  <a:pt x="631" y="87"/>
                  <a:pt x="631" y="87"/>
                </a:cubicBezTo>
                <a:cubicBezTo>
                  <a:pt x="623" y="93"/>
                  <a:pt x="609" y="98"/>
                  <a:pt x="595" y="98"/>
                </a:cubicBezTo>
                <a:cubicBezTo>
                  <a:pt x="567" y="98"/>
                  <a:pt x="544" y="83"/>
                  <a:pt x="544" y="50"/>
                </a:cubicBezTo>
                <a:close/>
                <a:moveTo>
                  <a:pt x="668" y="2"/>
                </a:moveTo>
                <a:cubicBezTo>
                  <a:pt x="704" y="2"/>
                  <a:pt x="704" y="2"/>
                  <a:pt x="704" y="2"/>
                </a:cubicBezTo>
                <a:cubicBezTo>
                  <a:pt x="734" y="96"/>
                  <a:pt x="734" y="96"/>
                  <a:pt x="734" y="96"/>
                </a:cubicBezTo>
                <a:cubicBezTo>
                  <a:pt x="702" y="96"/>
                  <a:pt x="702" y="96"/>
                  <a:pt x="702" y="96"/>
                </a:cubicBezTo>
                <a:cubicBezTo>
                  <a:pt x="698" y="80"/>
                  <a:pt x="698" y="80"/>
                  <a:pt x="698" y="80"/>
                </a:cubicBezTo>
                <a:cubicBezTo>
                  <a:pt x="673" y="80"/>
                  <a:pt x="673" y="80"/>
                  <a:pt x="673" y="80"/>
                </a:cubicBezTo>
                <a:cubicBezTo>
                  <a:pt x="669" y="96"/>
                  <a:pt x="669" y="96"/>
                  <a:pt x="669" y="96"/>
                </a:cubicBezTo>
                <a:cubicBezTo>
                  <a:pt x="638" y="96"/>
                  <a:pt x="638" y="96"/>
                  <a:pt x="638" y="96"/>
                </a:cubicBezTo>
                <a:lnTo>
                  <a:pt x="668" y="2"/>
                </a:lnTo>
                <a:close/>
                <a:moveTo>
                  <a:pt x="678" y="58"/>
                </a:moveTo>
                <a:cubicBezTo>
                  <a:pt x="693" y="58"/>
                  <a:pt x="693" y="58"/>
                  <a:pt x="693" y="58"/>
                </a:cubicBezTo>
                <a:cubicBezTo>
                  <a:pt x="692" y="53"/>
                  <a:pt x="692" y="53"/>
                  <a:pt x="692" y="53"/>
                </a:cubicBezTo>
                <a:cubicBezTo>
                  <a:pt x="690" y="44"/>
                  <a:pt x="688" y="33"/>
                  <a:pt x="686" y="24"/>
                </a:cubicBezTo>
                <a:cubicBezTo>
                  <a:pt x="685" y="24"/>
                  <a:pt x="685" y="24"/>
                  <a:pt x="685" y="24"/>
                </a:cubicBezTo>
                <a:cubicBezTo>
                  <a:pt x="683" y="33"/>
                  <a:pt x="681" y="44"/>
                  <a:pt x="679" y="53"/>
                </a:cubicBezTo>
                <a:lnTo>
                  <a:pt x="678" y="58"/>
                </a:lnTo>
                <a:close/>
                <a:moveTo>
                  <a:pt x="745" y="2"/>
                </a:moveTo>
                <a:cubicBezTo>
                  <a:pt x="775" y="2"/>
                  <a:pt x="775" y="2"/>
                  <a:pt x="775" y="2"/>
                </a:cubicBezTo>
                <a:cubicBezTo>
                  <a:pt x="793" y="37"/>
                  <a:pt x="793" y="37"/>
                  <a:pt x="793" y="37"/>
                </a:cubicBezTo>
                <a:cubicBezTo>
                  <a:pt x="803" y="61"/>
                  <a:pt x="803" y="61"/>
                  <a:pt x="803" y="61"/>
                </a:cubicBezTo>
                <a:cubicBezTo>
                  <a:pt x="804" y="61"/>
                  <a:pt x="804" y="61"/>
                  <a:pt x="804" y="61"/>
                </a:cubicBezTo>
                <a:cubicBezTo>
                  <a:pt x="802" y="50"/>
                  <a:pt x="800" y="33"/>
                  <a:pt x="800" y="21"/>
                </a:cubicBezTo>
                <a:cubicBezTo>
                  <a:pt x="800" y="2"/>
                  <a:pt x="800" y="2"/>
                  <a:pt x="800" y="2"/>
                </a:cubicBezTo>
                <a:cubicBezTo>
                  <a:pt x="828" y="2"/>
                  <a:pt x="828" y="2"/>
                  <a:pt x="828" y="2"/>
                </a:cubicBezTo>
                <a:cubicBezTo>
                  <a:pt x="828" y="96"/>
                  <a:pt x="828" y="96"/>
                  <a:pt x="828" y="96"/>
                </a:cubicBezTo>
                <a:cubicBezTo>
                  <a:pt x="798" y="96"/>
                  <a:pt x="798" y="96"/>
                  <a:pt x="798" y="96"/>
                </a:cubicBezTo>
                <a:cubicBezTo>
                  <a:pt x="780" y="60"/>
                  <a:pt x="780" y="60"/>
                  <a:pt x="780" y="60"/>
                </a:cubicBezTo>
                <a:cubicBezTo>
                  <a:pt x="769" y="37"/>
                  <a:pt x="769" y="37"/>
                  <a:pt x="769" y="37"/>
                </a:cubicBezTo>
                <a:cubicBezTo>
                  <a:pt x="769" y="37"/>
                  <a:pt x="769" y="37"/>
                  <a:pt x="769" y="37"/>
                </a:cubicBezTo>
                <a:cubicBezTo>
                  <a:pt x="770" y="49"/>
                  <a:pt x="773" y="65"/>
                  <a:pt x="773" y="77"/>
                </a:cubicBezTo>
                <a:cubicBezTo>
                  <a:pt x="773" y="96"/>
                  <a:pt x="773" y="96"/>
                  <a:pt x="773" y="96"/>
                </a:cubicBezTo>
                <a:cubicBezTo>
                  <a:pt x="745" y="96"/>
                  <a:pt x="745" y="96"/>
                  <a:pt x="745" y="96"/>
                </a:cubicBezTo>
                <a:lnTo>
                  <a:pt x="745" y="2"/>
                </a:lnTo>
                <a:close/>
                <a:moveTo>
                  <a:pt x="854" y="2"/>
                </a:moveTo>
                <a:cubicBezTo>
                  <a:pt x="884" y="2"/>
                  <a:pt x="884" y="2"/>
                  <a:pt x="884" y="2"/>
                </a:cubicBezTo>
                <a:cubicBezTo>
                  <a:pt x="884" y="96"/>
                  <a:pt x="884" y="96"/>
                  <a:pt x="884" y="96"/>
                </a:cubicBezTo>
                <a:cubicBezTo>
                  <a:pt x="854" y="96"/>
                  <a:pt x="854" y="96"/>
                  <a:pt x="854" y="96"/>
                </a:cubicBezTo>
                <a:lnTo>
                  <a:pt x="854" y="2"/>
                </a:lnTo>
                <a:close/>
                <a:moveTo>
                  <a:pt x="905" y="50"/>
                </a:moveTo>
                <a:cubicBezTo>
                  <a:pt x="905" y="18"/>
                  <a:pt x="929" y="0"/>
                  <a:pt x="955" y="0"/>
                </a:cubicBezTo>
                <a:cubicBezTo>
                  <a:pt x="968" y="0"/>
                  <a:pt x="979" y="5"/>
                  <a:pt x="987" y="12"/>
                </a:cubicBezTo>
                <a:cubicBezTo>
                  <a:pt x="970" y="31"/>
                  <a:pt x="970" y="31"/>
                  <a:pt x="970" y="31"/>
                </a:cubicBezTo>
                <a:cubicBezTo>
                  <a:pt x="965" y="26"/>
                  <a:pt x="961" y="25"/>
                  <a:pt x="955" y="25"/>
                </a:cubicBezTo>
                <a:cubicBezTo>
                  <a:pt x="945" y="25"/>
                  <a:pt x="936" y="33"/>
                  <a:pt x="936" y="49"/>
                </a:cubicBezTo>
                <a:cubicBezTo>
                  <a:pt x="936" y="65"/>
                  <a:pt x="943" y="74"/>
                  <a:pt x="955" y="74"/>
                </a:cubicBezTo>
                <a:cubicBezTo>
                  <a:pt x="962" y="74"/>
                  <a:pt x="967" y="70"/>
                  <a:pt x="971" y="67"/>
                </a:cubicBezTo>
                <a:cubicBezTo>
                  <a:pt x="987" y="85"/>
                  <a:pt x="987" y="85"/>
                  <a:pt x="987" y="85"/>
                </a:cubicBezTo>
                <a:cubicBezTo>
                  <a:pt x="979" y="94"/>
                  <a:pt x="966" y="98"/>
                  <a:pt x="953" y="98"/>
                </a:cubicBezTo>
                <a:cubicBezTo>
                  <a:pt x="928" y="98"/>
                  <a:pt x="905" y="83"/>
                  <a:pt x="905" y="50"/>
                </a:cubicBezTo>
                <a:close/>
                <a:moveTo>
                  <a:pt x="1028" y="2"/>
                </a:moveTo>
                <a:cubicBezTo>
                  <a:pt x="1058" y="2"/>
                  <a:pt x="1058" y="2"/>
                  <a:pt x="1058" y="2"/>
                </a:cubicBezTo>
                <a:cubicBezTo>
                  <a:pt x="1062" y="40"/>
                  <a:pt x="1062" y="40"/>
                  <a:pt x="1062" y="40"/>
                </a:cubicBezTo>
                <a:cubicBezTo>
                  <a:pt x="1063" y="50"/>
                  <a:pt x="1064" y="60"/>
                  <a:pt x="1065" y="69"/>
                </a:cubicBezTo>
                <a:cubicBezTo>
                  <a:pt x="1066" y="69"/>
                  <a:pt x="1066" y="69"/>
                  <a:pt x="1066" y="69"/>
                </a:cubicBezTo>
                <a:cubicBezTo>
                  <a:pt x="1068" y="60"/>
                  <a:pt x="1070" y="50"/>
                  <a:pt x="1071" y="40"/>
                </a:cubicBezTo>
                <a:cubicBezTo>
                  <a:pt x="1080" y="2"/>
                  <a:pt x="1080" y="2"/>
                  <a:pt x="1080" y="2"/>
                </a:cubicBezTo>
                <a:cubicBezTo>
                  <a:pt x="1104" y="2"/>
                  <a:pt x="1104" y="2"/>
                  <a:pt x="1104" y="2"/>
                </a:cubicBezTo>
                <a:cubicBezTo>
                  <a:pt x="1112" y="40"/>
                  <a:pt x="1112" y="40"/>
                  <a:pt x="1112" y="40"/>
                </a:cubicBezTo>
                <a:cubicBezTo>
                  <a:pt x="1114" y="49"/>
                  <a:pt x="1116" y="60"/>
                  <a:pt x="1118" y="69"/>
                </a:cubicBezTo>
                <a:cubicBezTo>
                  <a:pt x="1119" y="69"/>
                  <a:pt x="1119" y="69"/>
                  <a:pt x="1119" y="69"/>
                </a:cubicBezTo>
                <a:cubicBezTo>
                  <a:pt x="1119" y="60"/>
                  <a:pt x="1121" y="50"/>
                  <a:pt x="1122" y="40"/>
                </a:cubicBezTo>
                <a:cubicBezTo>
                  <a:pt x="1126" y="2"/>
                  <a:pt x="1126" y="2"/>
                  <a:pt x="1126" y="2"/>
                </a:cubicBezTo>
                <a:cubicBezTo>
                  <a:pt x="1154" y="2"/>
                  <a:pt x="1154" y="2"/>
                  <a:pt x="1154" y="2"/>
                </a:cubicBezTo>
                <a:cubicBezTo>
                  <a:pt x="1138" y="96"/>
                  <a:pt x="1138" y="96"/>
                  <a:pt x="1138" y="96"/>
                </a:cubicBezTo>
                <a:cubicBezTo>
                  <a:pt x="1101" y="96"/>
                  <a:pt x="1101" y="96"/>
                  <a:pt x="1101" y="96"/>
                </a:cubicBezTo>
                <a:cubicBezTo>
                  <a:pt x="1095" y="65"/>
                  <a:pt x="1095" y="65"/>
                  <a:pt x="1095" y="65"/>
                </a:cubicBezTo>
                <a:cubicBezTo>
                  <a:pt x="1093" y="58"/>
                  <a:pt x="1092" y="49"/>
                  <a:pt x="1091" y="43"/>
                </a:cubicBezTo>
                <a:cubicBezTo>
                  <a:pt x="1091" y="43"/>
                  <a:pt x="1091" y="43"/>
                  <a:pt x="1091" y="43"/>
                </a:cubicBezTo>
                <a:cubicBezTo>
                  <a:pt x="1090" y="49"/>
                  <a:pt x="1089" y="58"/>
                  <a:pt x="1087" y="65"/>
                </a:cubicBezTo>
                <a:cubicBezTo>
                  <a:pt x="1081" y="96"/>
                  <a:pt x="1081" y="96"/>
                  <a:pt x="1081" y="96"/>
                </a:cubicBezTo>
                <a:cubicBezTo>
                  <a:pt x="1045" y="96"/>
                  <a:pt x="1045" y="96"/>
                  <a:pt x="1045" y="96"/>
                </a:cubicBezTo>
                <a:lnTo>
                  <a:pt x="1028" y="2"/>
                </a:lnTo>
                <a:close/>
                <a:moveTo>
                  <a:pt x="1183" y="2"/>
                </a:moveTo>
                <a:cubicBezTo>
                  <a:pt x="1220" y="2"/>
                  <a:pt x="1220" y="2"/>
                  <a:pt x="1220" y="2"/>
                </a:cubicBezTo>
                <a:cubicBezTo>
                  <a:pt x="1249" y="96"/>
                  <a:pt x="1249" y="96"/>
                  <a:pt x="1249" y="96"/>
                </a:cubicBezTo>
                <a:cubicBezTo>
                  <a:pt x="1217" y="96"/>
                  <a:pt x="1217" y="96"/>
                  <a:pt x="1217" y="96"/>
                </a:cubicBezTo>
                <a:cubicBezTo>
                  <a:pt x="1213" y="80"/>
                  <a:pt x="1213" y="80"/>
                  <a:pt x="1213" y="80"/>
                </a:cubicBezTo>
                <a:cubicBezTo>
                  <a:pt x="1189" y="80"/>
                  <a:pt x="1189" y="80"/>
                  <a:pt x="1189" y="80"/>
                </a:cubicBezTo>
                <a:cubicBezTo>
                  <a:pt x="1185" y="96"/>
                  <a:pt x="1185" y="96"/>
                  <a:pt x="1185" y="96"/>
                </a:cubicBezTo>
                <a:cubicBezTo>
                  <a:pt x="1154" y="96"/>
                  <a:pt x="1154" y="96"/>
                  <a:pt x="1154" y="96"/>
                </a:cubicBezTo>
                <a:lnTo>
                  <a:pt x="1183" y="2"/>
                </a:lnTo>
                <a:close/>
                <a:moveTo>
                  <a:pt x="1194" y="58"/>
                </a:moveTo>
                <a:cubicBezTo>
                  <a:pt x="1208" y="58"/>
                  <a:pt x="1208" y="58"/>
                  <a:pt x="1208" y="58"/>
                </a:cubicBezTo>
                <a:cubicBezTo>
                  <a:pt x="1207" y="53"/>
                  <a:pt x="1207" y="53"/>
                  <a:pt x="1207" y="53"/>
                </a:cubicBezTo>
                <a:cubicBezTo>
                  <a:pt x="1205" y="44"/>
                  <a:pt x="1203" y="33"/>
                  <a:pt x="1201" y="24"/>
                </a:cubicBezTo>
                <a:cubicBezTo>
                  <a:pt x="1200" y="24"/>
                  <a:pt x="1200" y="24"/>
                  <a:pt x="1200" y="24"/>
                </a:cubicBezTo>
                <a:cubicBezTo>
                  <a:pt x="1198" y="33"/>
                  <a:pt x="1197" y="44"/>
                  <a:pt x="1195" y="53"/>
                </a:cubicBezTo>
                <a:lnTo>
                  <a:pt x="1194" y="58"/>
                </a:lnTo>
                <a:close/>
                <a:moveTo>
                  <a:pt x="1274" y="65"/>
                </a:moveTo>
                <a:cubicBezTo>
                  <a:pt x="1244" y="2"/>
                  <a:pt x="1244" y="2"/>
                  <a:pt x="1244" y="2"/>
                </a:cubicBezTo>
                <a:cubicBezTo>
                  <a:pt x="1276" y="2"/>
                  <a:pt x="1276" y="2"/>
                  <a:pt x="1276" y="2"/>
                </a:cubicBezTo>
                <a:cubicBezTo>
                  <a:pt x="1282" y="19"/>
                  <a:pt x="1282" y="19"/>
                  <a:pt x="1282" y="19"/>
                </a:cubicBezTo>
                <a:cubicBezTo>
                  <a:pt x="1284" y="26"/>
                  <a:pt x="1286" y="33"/>
                  <a:pt x="1289" y="40"/>
                </a:cubicBezTo>
                <a:cubicBezTo>
                  <a:pt x="1289" y="40"/>
                  <a:pt x="1289" y="40"/>
                  <a:pt x="1289" y="40"/>
                </a:cubicBezTo>
                <a:cubicBezTo>
                  <a:pt x="1292" y="33"/>
                  <a:pt x="1294" y="26"/>
                  <a:pt x="1297" y="19"/>
                </a:cubicBezTo>
                <a:cubicBezTo>
                  <a:pt x="1302" y="2"/>
                  <a:pt x="1302" y="2"/>
                  <a:pt x="1302" y="2"/>
                </a:cubicBezTo>
                <a:cubicBezTo>
                  <a:pt x="1334" y="2"/>
                  <a:pt x="1334" y="2"/>
                  <a:pt x="1334" y="2"/>
                </a:cubicBezTo>
                <a:cubicBezTo>
                  <a:pt x="1304" y="65"/>
                  <a:pt x="1304" y="65"/>
                  <a:pt x="1304" y="65"/>
                </a:cubicBezTo>
                <a:cubicBezTo>
                  <a:pt x="1304" y="96"/>
                  <a:pt x="1304" y="96"/>
                  <a:pt x="1304" y="96"/>
                </a:cubicBezTo>
                <a:cubicBezTo>
                  <a:pt x="1274" y="96"/>
                  <a:pt x="1274" y="96"/>
                  <a:pt x="1274" y="96"/>
                </a:cubicBezTo>
                <a:lnTo>
                  <a:pt x="1274" y="65"/>
                </a:lnTo>
                <a:close/>
              </a:path>
            </a:pathLst>
          </a:custGeom>
          <a:solidFill>
            <a:srgbClr val="E3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4904AA0B-3C72-4F14-9787-89CA953B3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7767" y="1627392"/>
            <a:ext cx="6486948" cy="1801608"/>
          </a:xfrm>
        </p:spPr>
        <p:txBody>
          <a:bodyPr anchor="t"/>
          <a:lstStyle>
            <a:lvl1pPr>
              <a:defRPr sz="2600" b="1" cap="all" baseline="0"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971227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9788F-9B23-49C1-ADD5-28D67360F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612000"/>
            <a:ext cx="10515600" cy="950400"/>
          </a:xfrm>
        </p:spPr>
        <p:txBody>
          <a:bodyPr anchor="t"/>
          <a:lstStyle>
            <a:lvl1pPr>
              <a:defRPr sz="2600" b="1" cap="all" baseline="0">
                <a:solidFill>
                  <a:srgbClr val="E30000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400367E-1779-4231-956D-79586CC9F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A71E96F-C025-4733-B019-EC4B4C05B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3C9BDD0-F7ED-4C94-9928-65DEA418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6651F793-AD8F-4CF2-840D-9A904C6D3B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76863" y="1718036"/>
            <a:ext cx="6073775" cy="3808121"/>
          </a:xfrm>
        </p:spPr>
        <p:txBody>
          <a:bodyPr/>
          <a:lstStyle/>
          <a:p>
            <a:endParaRPr lang="da-DK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202EF722-DB2A-42A6-AF1D-DDE4D489AF9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49600" y="1718036"/>
            <a:ext cx="4359274" cy="3808121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da-DK" smtClean="0"/>
            </a:lvl1pPr>
            <a:lvl2pPr>
              <a:defRPr lang="da-DK" smtClean="0"/>
            </a:lvl2pPr>
            <a:lvl3pPr>
              <a:defRPr lang="da-DK" smtClean="0"/>
            </a:lvl3pPr>
            <a:lvl4pPr>
              <a:defRPr lang="da-DK" smtClean="0"/>
            </a:lvl4pPr>
            <a:lvl5pPr>
              <a:defRPr lang="da-DK"/>
            </a:lvl5pPr>
          </a:lstStyle>
          <a:p>
            <a:pPr lvl="0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Rediger teksttypografien i masteren</a:t>
            </a:r>
          </a:p>
          <a:p>
            <a:pPr lvl="1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Andet niveau</a:t>
            </a:r>
          </a:p>
          <a:p>
            <a:pPr lvl="2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Tredje niveau</a:t>
            </a:r>
          </a:p>
          <a:p>
            <a:pPr lvl="3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Fjerde niveau</a:t>
            </a:r>
          </a:p>
          <a:p>
            <a:pPr lvl="4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Femte niveau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ECA9E60B-9967-4C2A-8C1B-668ABA4EFD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00" y="5797461"/>
            <a:ext cx="2412000" cy="81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9848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9788F-9B23-49C1-ADD5-28D67360F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612000"/>
            <a:ext cx="10515600" cy="950400"/>
          </a:xfrm>
        </p:spPr>
        <p:txBody>
          <a:bodyPr anchor="t"/>
          <a:lstStyle>
            <a:lvl1pPr>
              <a:defRPr sz="2600" b="1" cap="all" baseline="0">
                <a:solidFill>
                  <a:srgbClr val="E30000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400367E-1779-4231-956D-79586CC9F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A71E96F-C025-4733-B019-EC4B4C05B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3C9BDD0-F7ED-4C94-9928-65DEA418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6651F793-AD8F-4CF2-840D-9A904C6D3B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49478" y="1718036"/>
            <a:ext cx="3201160" cy="3808121"/>
          </a:xfrm>
        </p:spPr>
        <p:txBody>
          <a:bodyPr/>
          <a:lstStyle/>
          <a:p>
            <a:endParaRPr lang="da-DK"/>
          </a:p>
        </p:txBody>
      </p:sp>
      <p:sp>
        <p:nvSpPr>
          <p:cNvPr id="12" name="Pladsholder til indhold 6">
            <a:extLst>
              <a:ext uri="{FF2B5EF4-FFF2-40B4-BE49-F238E27FC236}">
                <a16:creationId xmlns:a16="http://schemas.microsoft.com/office/drawing/2014/main" id="{17891660-570C-49D7-9C8E-8E88AEAECA9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49600" y="1718036"/>
            <a:ext cx="7211803" cy="3808121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da-DK" smtClean="0"/>
            </a:lvl1pPr>
            <a:lvl2pPr>
              <a:defRPr lang="da-DK" smtClean="0"/>
            </a:lvl2pPr>
            <a:lvl3pPr>
              <a:defRPr lang="da-DK" smtClean="0"/>
            </a:lvl3pPr>
            <a:lvl4pPr>
              <a:defRPr lang="da-DK" smtClean="0"/>
            </a:lvl4pPr>
            <a:lvl5pPr>
              <a:defRPr lang="da-DK"/>
            </a:lvl5pPr>
          </a:lstStyle>
          <a:p>
            <a:pPr lvl="0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Rediger teksttypografien i masteren</a:t>
            </a:r>
          </a:p>
          <a:p>
            <a:pPr lvl="1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Andet niveau</a:t>
            </a:r>
          </a:p>
          <a:p>
            <a:pPr lvl="2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Tredje niveau</a:t>
            </a:r>
          </a:p>
          <a:p>
            <a:pPr lvl="3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Fjerde niveau</a:t>
            </a:r>
          </a:p>
          <a:p>
            <a:pPr lvl="4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Femte niveau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C1372E2E-EAF4-4D7E-9D23-1850C6C165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00" y="5797461"/>
            <a:ext cx="2412000" cy="81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744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9788F-9B23-49C1-ADD5-28D67360F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612000"/>
            <a:ext cx="10515600" cy="950400"/>
          </a:xfrm>
        </p:spPr>
        <p:txBody>
          <a:bodyPr anchor="t"/>
          <a:lstStyle>
            <a:lvl1pPr>
              <a:defRPr sz="2600" b="1" cap="all" baseline="0">
                <a:solidFill>
                  <a:srgbClr val="E30000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400367E-1779-4231-956D-79586CC9F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A71E96F-C025-4733-B019-EC4B4C05B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3C9BDD0-F7ED-4C94-9928-65DEA418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6651F793-AD8F-4CF2-840D-9A904C6D3B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4644" y="1718036"/>
            <a:ext cx="3180522" cy="3808121"/>
          </a:xfrm>
        </p:spPr>
        <p:txBody>
          <a:bodyPr/>
          <a:lstStyle/>
          <a:p>
            <a:endParaRPr lang="da-DK"/>
          </a:p>
        </p:txBody>
      </p:sp>
      <p:sp>
        <p:nvSpPr>
          <p:cNvPr id="12" name="Pladsholder til indhold 6">
            <a:extLst>
              <a:ext uri="{FF2B5EF4-FFF2-40B4-BE49-F238E27FC236}">
                <a16:creationId xmlns:a16="http://schemas.microsoft.com/office/drawing/2014/main" id="{238548B2-37B7-49CE-9725-5FDA73965C4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3582" y="1718037"/>
            <a:ext cx="7126357" cy="380812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da-DK" smtClean="0"/>
            </a:lvl1pPr>
            <a:lvl2pPr>
              <a:defRPr lang="da-DK" smtClean="0"/>
            </a:lvl2pPr>
            <a:lvl3pPr>
              <a:defRPr lang="da-DK" smtClean="0"/>
            </a:lvl3pPr>
            <a:lvl4pPr>
              <a:defRPr lang="da-DK" smtClean="0"/>
            </a:lvl4pPr>
            <a:lvl5pPr>
              <a:defRPr lang="da-DK"/>
            </a:lvl5pPr>
          </a:lstStyle>
          <a:p>
            <a:pPr lvl="0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Rediger teksttypografien i masteren</a:t>
            </a:r>
          </a:p>
          <a:p>
            <a:pPr lvl="1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Andet niveau</a:t>
            </a:r>
          </a:p>
          <a:p>
            <a:pPr lvl="2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Tredje niveau</a:t>
            </a:r>
          </a:p>
          <a:p>
            <a:pPr lvl="3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Fjerde niveau</a:t>
            </a:r>
          </a:p>
          <a:p>
            <a:pPr lvl="4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Femte niveau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C3682C87-1FBC-4CE2-A12F-635D6F377F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00" y="5797461"/>
            <a:ext cx="2412000" cy="81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0452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9788F-9B23-49C1-ADD5-28D67360F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612000"/>
            <a:ext cx="10515600" cy="950400"/>
          </a:xfrm>
        </p:spPr>
        <p:txBody>
          <a:bodyPr anchor="t"/>
          <a:lstStyle>
            <a:lvl1pPr>
              <a:defRPr sz="2600" b="1" cap="all" baseline="0">
                <a:solidFill>
                  <a:srgbClr val="E30000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400367E-1779-4231-956D-79586CC9F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A71E96F-C025-4733-B019-EC4B4C05B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3C9BDD0-F7ED-4C94-9928-65DEA418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6651F793-AD8F-4CF2-840D-9A904C6D3B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4643" y="1889125"/>
            <a:ext cx="9561443" cy="3368675"/>
          </a:xfrm>
        </p:spPr>
        <p:txBody>
          <a:bodyPr/>
          <a:lstStyle/>
          <a:p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7493549E-650A-4302-8780-8C9D62ECC1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00" y="5797461"/>
            <a:ext cx="2412000" cy="81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856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9788F-9B23-49C1-ADD5-28D67360F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612000"/>
            <a:ext cx="10515600" cy="950400"/>
          </a:xfrm>
        </p:spPr>
        <p:txBody>
          <a:bodyPr anchor="t"/>
          <a:lstStyle>
            <a:lvl1pPr>
              <a:defRPr sz="2600" b="1" cap="all" baseline="0">
                <a:solidFill>
                  <a:srgbClr val="E30000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400367E-1779-4231-956D-79586CC9F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A71E96F-C025-4733-B019-EC4B4C05B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3C9BDD0-F7ED-4C94-9928-65DEA418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6651F793-AD8F-4CF2-840D-9A904C6D3B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61043" y="1889125"/>
            <a:ext cx="5098773" cy="3368675"/>
          </a:xfrm>
        </p:spPr>
        <p:txBody>
          <a:bodyPr/>
          <a:lstStyle/>
          <a:p>
            <a:endParaRPr lang="da-DK"/>
          </a:p>
        </p:txBody>
      </p:sp>
      <p:sp>
        <p:nvSpPr>
          <p:cNvPr id="12" name="Pladsholder til billede 10">
            <a:extLst>
              <a:ext uri="{FF2B5EF4-FFF2-40B4-BE49-F238E27FC236}">
                <a16:creationId xmlns:a16="http://schemas.microsoft.com/office/drawing/2014/main" id="{9B49D45A-1A72-4292-BA53-C7F6B31307C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4642" y="1889125"/>
            <a:ext cx="5098773" cy="3368675"/>
          </a:xfrm>
        </p:spPr>
        <p:txBody>
          <a:bodyPr/>
          <a:lstStyle/>
          <a:p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C6BF15F0-F093-49D5-9F13-6424BDD65B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00" y="5797461"/>
            <a:ext cx="2412000" cy="81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1752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9788F-9B23-49C1-ADD5-28D67360F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612000"/>
            <a:ext cx="10515600" cy="950400"/>
          </a:xfrm>
        </p:spPr>
        <p:txBody>
          <a:bodyPr anchor="t"/>
          <a:lstStyle>
            <a:lvl1pPr>
              <a:defRPr sz="2600" b="1" cap="all" baseline="0">
                <a:solidFill>
                  <a:srgbClr val="E30000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400367E-1779-4231-956D-79586CC9F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A71E96F-C025-4733-B019-EC4B4C05B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3C9BDD0-F7ED-4C94-9928-65DEA418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6651F793-AD8F-4CF2-840D-9A904C6D3B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71592" y="1889125"/>
            <a:ext cx="2474845" cy="3368675"/>
          </a:xfrm>
        </p:spPr>
        <p:txBody>
          <a:bodyPr/>
          <a:lstStyle/>
          <a:p>
            <a:endParaRPr lang="da-DK"/>
          </a:p>
        </p:txBody>
      </p:sp>
      <p:sp>
        <p:nvSpPr>
          <p:cNvPr id="12" name="Pladsholder til billede 10">
            <a:extLst>
              <a:ext uri="{FF2B5EF4-FFF2-40B4-BE49-F238E27FC236}">
                <a16:creationId xmlns:a16="http://schemas.microsoft.com/office/drawing/2014/main" id="{9B49D45A-1A72-4292-BA53-C7F6B31307C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4642" y="1889125"/>
            <a:ext cx="2474845" cy="3368675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13" name="Pladsholder til billede 10">
            <a:extLst>
              <a:ext uri="{FF2B5EF4-FFF2-40B4-BE49-F238E27FC236}">
                <a16:creationId xmlns:a16="http://schemas.microsoft.com/office/drawing/2014/main" id="{318B7F25-3482-4EA4-831D-7A6CBCB98B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78347" y="1889125"/>
            <a:ext cx="2474845" cy="3368675"/>
          </a:xfrm>
        </p:spPr>
        <p:txBody>
          <a:bodyPr/>
          <a:lstStyle/>
          <a:p>
            <a:endParaRPr lang="da-DK"/>
          </a:p>
        </p:txBody>
      </p:sp>
      <p:sp>
        <p:nvSpPr>
          <p:cNvPr id="14" name="Pladsholder til billede 10">
            <a:extLst>
              <a:ext uri="{FF2B5EF4-FFF2-40B4-BE49-F238E27FC236}">
                <a16:creationId xmlns:a16="http://schemas.microsoft.com/office/drawing/2014/main" id="{4A4EE574-EA67-496B-8897-EBF749F7D2A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81397" y="1889125"/>
            <a:ext cx="2474845" cy="3368675"/>
          </a:xfrm>
        </p:spPr>
        <p:txBody>
          <a:bodyPr/>
          <a:lstStyle/>
          <a:p>
            <a:endParaRPr lang="da-DK" dirty="0"/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5CE58523-1F17-4262-AF85-A1265F4996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00" y="5797461"/>
            <a:ext cx="2412000" cy="81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2187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9788F-9B23-49C1-ADD5-28D67360F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612000"/>
            <a:ext cx="10515600" cy="950400"/>
          </a:xfrm>
        </p:spPr>
        <p:txBody>
          <a:bodyPr anchor="t"/>
          <a:lstStyle>
            <a:lvl1pPr>
              <a:defRPr sz="2600" b="1" cap="all" baseline="0">
                <a:solidFill>
                  <a:srgbClr val="E30000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400367E-1779-4231-956D-79586CC9F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A71E96F-C025-4733-B019-EC4B4C05B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3C9BDD0-F7ED-4C94-9928-65DEA418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  <p:sp>
        <p:nvSpPr>
          <p:cNvPr id="12" name="Pladsholder til billede 10">
            <a:extLst>
              <a:ext uri="{FF2B5EF4-FFF2-40B4-BE49-F238E27FC236}">
                <a16:creationId xmlns:a16="http://schemas.microsoft.com/office/drawing/2014/main" id="{9B49D45A-1A72-4292-BA53-C7F6B31307C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4642" y="1889126"/>
            <a:ext cx="3548271" cy="1758536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14" name="Pladsholder til billede 10">
            <a:extLst>
              <a:ext uri="{FF2B5EF4-FFF2-40B4-BE49-F238E27FC236}">
                <a16:creationId xmlns:a16="http://schemas.microsoft.com/office/drawing/2014/main" id="{4A4EE574-EA67-496B-8897-EBF749F7D2A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4642" y="3767621"/>
            <a:ext cx="3548271" cy="1758536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15" name="Pladsholder til billede 10">
            <a:extLst>
              <a:ext uri="{FF2B5EF4-FFF2-40B4-BE49-F238E27FC236}">
                <a16:creationId xmlns:a16="http://schemas.microsoft.com/office/drawing/2014/main" id="{DB085C89-474E-46F1-93AC-CF312FB800C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5312" y="1889126"/>
            <a:ext cx="3548271" cy="1758536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16" name="Pladsholder til billede 10">
            <a:extLst>
              <a:ext uri="{FF2B5EF4-FFF2-40B4-BE49-F238E27FC236}">
                <a16:creationId xmlns:a16="http://schemas.microsoft.com/office/drawing/2014/main" id="{584A18FD-435C-41B5-8CF1-B018DA52BA9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75312" y="3767621"/>
            <a:ext cx="3548271" cy="1758536"/>
          </a:xfrm>
        </p:spPr>
        <p:txBody>
          <a:bodyPr/>
          <a:lstStyle/>
          <a:p>
            <a:endParaRPr lang="da-DK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25E557CB-12F8-479E-B1EA-5EA728A5D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00" y="5797461"/>
            <a:ext cx="2412000" cy="81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3718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E33E33-7BC5-4B22-8D22-F34B55C22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197" y="2939466"/>
            <a:ext cx="6486948" cy="1801608"/>
          </a:xfrm>
        </p:spPr>
        <p:txBody>
          <a:bodyPr anchor="t"/>
          <a:lstStyle>
            <a:lvl1pPr>
              <a:defRPr sz="2600" b="1" cap="all" baseline="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84D9ECC-9043-45D1-9AA0-436C04758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4DA8180-9052-42DF-9AE3-843CAECE9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7A209BC7-7835-45AB-BB83-8A478EA30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A3C1847E-49F4-43D9-ABE4-30D2BECF657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250497" y="1969193"/>
            <a:ext cx="5305425" cy="392113"/>
          </a:xfrm>
          <a:custGeom>
            <a:avLst/>
            <a:gdLst>
              <a:gd name="T0" fmla="*/ 0 w 1334"/>
              <a:gd name="T1" fmla="*/ 2 h 98"/>
              <a:gd name="T2" fmla="*/ 55 w 1334"/>
              <a:gd name="T3" fmla="*/ 27 h 98"/>
              <a:gd name="T4" fmla="*/ 25 w 1334"/>
              <a:gd name="T5" fmla="*/ 27 h 98"/>
              <a:gd name="T6" fmla="*/ 128 w 1334"/>
              <a:gd name="T7" fmla="*/ 35 h 98"/>
              <a:gd name="T8" fmla="*/ 184 w 1334"/>
              <a:gd name="T9" fmla="*/ 2 h 98"/>
              <a:gd name="T10" fmla="*/ 153 w 1334"/>
              <a:gd name="T11" fmla="*/ 61 h 98"/>
              <a:gd name="T12" fmla="*/ 97 w 1334"/>
              <a:gd name="T13" fmla="*/ 96 h 98"/>
              <a:gd name="T14" fmla="*/ 276 w 1334"/>
              <a:gd name="T15" fmla="*/ 2 h 98"/>
              <a:gd name="T16" fmla="*/ 240 w 1334"/>
              <a:gd name="T17" fmla="*/ 38 h 98"/>
              <a:gd name="T18" fmla="*/ 240 w 1334"/>
              <a:gd name="T19" fmla="*/ 60 h 98"/>
              <a:gd name="T20" fmla="*/ 277 w 1334"/>
              <a:gd name="T21" fmla="*/ 96 h 98"/>
              <a:gd name="T22" fmla="*/ 330 w 1334"/>
              <a:gd name="T23" fmla="*/ 49 h 98"/>
              <a:gd name="T24" fmla="*/ 378 w 1334"/>
              <a:gd name="T25" fmla="*/ 98 h 98"/>
              <a:gd name="T26" fmla="*/ 378 w 1334"/>
              <a:gd name="T27" fmla="*/ 25 h 98"/>
              <a:gd name="T28" fmla="*/ 395 w 1334"/>
              <a:gd name="T29" fmla="*/ 49 h 98"/>
              <a:gd name="T30" fmla="*/ 527 w 1334"/>
              <a:gd name="T31" fmla="*/ 34 h 98"/>
              <a:gd name="T32" fmla="*/ 501 w 1334"/>
              <a:gd name="T33" fmla="*/ 96 h 98"/>
              <a:gd name="T34" fmla="*/ 477 w 1334"/>
              <a:gd name="T35" fmla="*/ 96 h 98"/>
              <a:gd name="T36" fmla="*/ 484 w 1334"/>
              <a:gd name="T37" fmla="*/ 47 h 98"/>
              <a:gd name="T38" fmla="*/ 477 w 1334"/>
              <a:gd name="T39" fmla="*/ 26 h 98"/>
              <a:gd name="T40" fmla="*/ 544 w 1334"/>
              <a:gd name="T41" fmla="*/ 50 h 98"/>
              <a:gd name="T42" fmla="*/ 612 w 1334"/>
              <a:gd name="T43" fmla="*/ 31 h 98"/>
              <a:gd name="T44" fmla="*/ 597 w 1334"/>
              <a:gd name="T45" fmla="*/ 74 h 98"/>
              <a:gd name="T46" fmla="*/ 591 w 1334"/>
              <a:gd name="T47" fmla="*/ 61 h 98"/>
              <a:gd name="T48" fmla="*/ 631 w 1334"/>
              <a:gd name="T49" fmla="*/ 87 h 98"/>
              <a:gd name="T50" fmla="*/ 668 w 1334"/>
              <a:gd name="T51" fmla="*/ 2 h 98"/>
              <a:gd name="T52" fmla="*/ 702 w 1334"/>
              <a:gd name="T53" fmla="*/ 96 h 98"/>
              <a:gd name="T54" fmla="*/ 669 w 1334"/>
              <a:gd name="T55" fmla="*/ 96 h 98"/>
              <a:gd name="T56" fmla="*/ 678 w 1334"/>
              <a:gd name="T57" fmla="*/ 58 h 98"/>
              <a:gd name="T58" fmla="*/ 686 w 1334"/>
              <a:gd name="T59" fmla="*/ 24 h 98"/>
              <a:gd name="T60" fmla="*/ 678 w 1334"/>
              <a:gd name="T61" fmla="*/ 58 h 98"/>
              <a:gd name="T62" fmla="*/ 793 w 1334"/>
              <a:gd name="T63" fmla="*/ 37 h 98"/>
              <a:gd name="T64" fmla="*/ 800 w 1334"/>
              <a:gd name="T65" fmla="*/ 21 h 98"/>
              <a:gd name="T66" fmla="*/ 828 w 1334"/>
              <a:gd name="T67" fmla="*/ 96 h 98"/>
              <a:gd name="T68" fmla="*/ 769 w 1334"/>
              <a:gd name="T69" fmla="*/ 37 h 98"/>
              <a:gd name="T70" fmla="*/ 773 w 1334"/>
              <a:gd name="T71" fmla="*/ 96 h 98"/>
              <a:gd name="T72" fmla="*/ 854 w 1334"/>
              <a:gd name="T73" fmla="*/ 2 h 98"/>
              <a:gd name="T74" fmla="*/ 854 w 1334"/>
              <a:gd name="T75" fmla="*/ 96 h 98"/>
              <a:gd name="T76" fmla="*/ 955 w 1334"/>
              <a:gd name="T77" fmla="*/ 0 h 98"/>
              <a:gd name="T78" fmla="*/ 955 w 1334"/>
              <a:gd name="T79" fmla="*/ 25 h 98"/>
              <a:gd name="T80" fmla="*/ 971 w 1334"/>
              <a:gd name="T81" fmla="*/ 67 h 98"/>
              <a:gd name="T82" fmla="*/ 905 w 1334"/>
              <a:gd name="T83" fmla="*/ 50 h 98"/>
              <a:gd name="T84" fmla="*/ 1062 w 1334"/>
              <a:gd name="T85" fmla="*/ 40 h 98"/>
              <a:gd name="T86" fmla="*/ 1071 w 1334"/>
              <a:gd name="T87" fmla="*/ 40 h 98"/>
              <a:gd name="T88" fmla="*/ 1112 w 1334"/>
              <a:gd name="T89" fmla="*/ 40 h 98"/>
              <a:gd name="T90" fmla="*/ 1122 w 1334"/>
              <a:gd name="T91" fmla="*/ 40 h 98"/>
              <a:gd name="T92" fmla="*/ 1138 w 1334"/>
              <a:gd name="T93" fmla="*/ 96 h 98"/>
              <a:gd name="T94" fmla="*/ 1091 w 1334"/>
              <a:gd name="T95" fmla="*/ 43 h 98"/>
              <a:gd name="T96" fmla="*/ 1081 w 1334"/>
              <a:gd name="T97" fmla="*/ 96 h 98"/>
              <a:gd name="T98" fmla="*/ 1183 w 1334"/>
              <a:gd name="T99" fmla="*/ 2 h 98"/>
              <a:gd name="T100" fmla="*/ 1217 w 1334"/>
              <a:gd name="T101" fmla="*/ 96 h 98"/>
              <a:gd name="T102" fmla="*/ 1185 w 1334"/>
              <a:gd name="T103" fmla="*/ 96 h 98"/>
              <a:gd name="T104" fmla="*/ 1194 w 1334"/>
              <a:gd name="T105" fmla="*/ 58 h 98"/>
              <a:gd name="T106" fmla="*/ 1201 w 1334"/>
              <a:gd name="T107" fmla="*/ 24 h 98"/>
              <a:gd name="T108" fmla="*/ 1194 w 1334"/>
              <a:gd name="T109" fmla="*/ 58 h 98"/>
              <a:gd name="T110" fmla="*/ 1276 w 1334"/>
              <a:gd name="T111" fmla="*/ 2 h 98"/>
              <a:gd name="T112" fmla="*/ 1289 w 1334"/>
              <a:gd name="T113" fmla="*/ 40 h 98"/>
              <a:gd name="T114" fmla="*/ 1334 w 1334"/>
              <a:gd name="T115" fmla="*/ 2 h 98"/>
              <a:gd name="T116" fmla="*/ 1274 w 1334"/>
              <a:gd name="T117" fmla="*/ 96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334" h="98">
                <a:moveTo>
                  <a:pt x="25" y="27"/>
                </a:moveTo>
                <a:cubicBezTo>
                  <a:pt x="0" y="27"/>
                  <a:pt x="0" y="27"/>
                  <a:pt x="0" y="27"/>
                </a:cubicBezTo>
                <a:cubicBezTo>
                  <a:pt x="0" y="2"/>
                  <a:pt x="0" y="2"/>
                  <a:pt x="0" y="2"/>
                </a:cubicBezTo>
                <a:cubicBezTo>
                  <a:pt x="80" y="2"/>
                  <a:pt x="80" y="2"/>
                  <a:pt x="80" y="2"/>
                </a:cubicBezTo>
                <a:cubicBezTo>
                  <a:pt x="80" y="27"/>
                  <a:pt x="80" y="27"/>
                  <a:pt x="80" y="27"/>
                </a:cubicBezTo>
                <a:cubicBezTo>
                  <a:pt x="55" y="27"/>
                  <a:pt x="55" y="27"/>
                  <a:pt x="55" y="27"/>
                </a:cubicBezTo>
                <a:cubicBezTo>
                  <a:pt x="55" y="96"/>
                  <a:pt x="55" y="96"/>
                  <a:pt x="55" y="96"/>
                </a:cubicBezTo>
                <a:cubicBezTo>
                  <a:pt x="25" y="96"/>
                  <a:pt x="25" y="96"/>
                  <a:pt x="25" y="96"/>
                </a:cubicBezTo>
                <a:lnTo>
                  <a:pt x="25" y="27"/>
                </a:lnTo>
                <a:close/>
                <a:moveTo>
                  <a:pt x="97" y="2"/>
                </a:moveTo>
                <a:cubicBezTo>
                  <a:pt x="128" y="2"/>
                  <a:pt x="128" y="2"/>
                  <a:pt x="128" y="2"/>
                </a:cubicBezTo>
                <a:cubicBezTo>
                  <a:pt x="128" y="35"/>
                  <a:pt x="128" y="35"/>
                  <a:pt x="128" y="35"/>
                </a:cubicBezTo>
                <a:cubicBezTo>
                  <a:pt x="153" y="35"/>
                  <a:pt x="153" y="35"/>
                  <a:pt x="153" y="35"/>
                </a:cubicBezTo>
                <a:cubicBezTo>
                  <a:pt x="153" y="2"/>
                  <a:pt x="153" y="2"/>
                  <a:pt x="153" y="2"/>
                </a:cubicBezTo>
                <a:cubicBezTo>
                  <a:pt x="184" y="2"/>
                  <a:pt x="184" y="2"/>
                  <a:pt x="184" y="2"/>
                </a:cubicBezTo>
                <a:cubicBezTo>
                  <a:pt x="184" y="96"/>
                  <a:pt x="184" y="96"/>
                  <a:pt x="184" y="96"/>
                </a:cubicBezTo>
                <a:cubicBezTo>
                  <a:pt x="153" y="96"/>
                  <a:pt x="153" y="96"/>
                  <a:pt x="153" y="96"/>
                </a:cubicBezTo>
                <a:cubicBezTo>
                  <a:pt x="153" y="61"/>
                  <a:pt x="153" y="61"/>
                  <a:pt x="153" y="61"/>
                </a:cubicBezTo>
                <a:cubicBezTo>
                  <a:pt x="128" y="61"/>
                  <a:pt x="128" y="61"/>
                  <a:pt x="128" y="61"/>
                </a:cubicBezTo>
                <a:cubicBezTo>
                  <a:pt x="128" y="96"/>
                  <a:pt x="128" y="96"/>
                  <a:pt x="128" y="96"/>
                </a:cubicBezTo>
                <a:cubicBezTo>
                  <a:pt x="97" y="96"/>
                  <a:pt x="97" y="96"/>
                  <a:pt x="97" y="96"/>
                </a:cubicBezTo>
                <a:lnTo>
                  <a:pt x="97" y="2"/>
                </a:lnTo>
                <a:close/>
                <a:moveTo>
                  <a:pt x="209" y="2"/>
                </a:moveTo>
                <a:cubicBezTo>
                  <a:pt x="276" y="2"/>
                  <a:pt x="276" y="2"/>
                  <a:pt x="276" y="2"/>
                </a:cubicBezTo>
                <a:cubicBezTo>
                  <a:pt x="276" y="25"/>
                  <a:pt x="276" y="25"/>
                  <a:pt x="276" y="25"/>
                </a:cubicBezTo>
                <a:cubicBezTo>
                  <a:pt x="240" y="25"/>
                  <a:pt x="240" y="25"/>
                  <a:pt x="240" y="25"/>
                </a:cubicBezTo>
                <a:cubicBezTo>
                  <a:pt x="240" y="38"/>
                  <a:pt x="240" y="38"/>
                  <a:pt x="240" y="38"/>
                </a:cubicBezTo>
                <a:cubicBezTo>
                  <a:pt x="271" y="38"/>
                  <a:pt x="271" y="38"/>
                  <a:pt x="271" y="38"/>
                </a:cubicBezTo>
                <a:cubicBezTo>
                  <a:pt x="271" y="60"/>
                  <a:pt x="271" y="60"/>
                  <a:pt x="271" y="60"/>
                </a:cubicBezTo>
                <a:cubicBezTo>
                  <a:pt x="240" y="60"/>
                  <a:pt x="240" y="60"/>
                  <a:pt x="240" y="60"/>
                </a:cubicBezTo>
                <a:cubicBezTo>
                  <a:pt x="240" y="73"/>
                  <a:pt x="240" y="73"/>
                  <a:pt x="240" y="73"/>
                </a:cubicBezTo>
                <a:cubicBezTo>
                  <a:pt x="277" y="73"/>
                  <a:pt x="277" y="73"/>
                  <a:pt x="277" y="73"/>
                </a:cubicBezTo>
                <a:cubicBezTo>
                  <a:pt x="277" y="96"/>
                  <a:pt x="277" y="96"/>
                  <a:pt x="277" y="96"/>
                </a:cubicBezTo>
                <a:cubicBezTo>
                  <a:pt x="209" y="96"/>
                  <a:pt x="209" y="96"/>
                  <a:pt x="209" y="96"/>
                </a:cubicBezTo>
                <a:lnTo>
                  <a:pt x="209" y="2"/>
                </a:lnTo>
                <a:close/>
                <a:moveTo>
                  <a:pt x="330" y="49"/>
                </a:moveTo>
                <a:cubicBezTo>
                  <a:pt x="330" y="17"/>
                  <a:pt x="350" y="0"/>
                  <a:pt x="378" y="0"/>
                </a:cubicBezTo>
                <a:cubicBezTo>
                  <a:pt x="406" y="0"/>
                  <a:pt x="426" y="17"/>
                  <a:pt x="426" y="49"/>
                </a:cubicBezTo>
                <a:cubicBezTo>
                  <a:pt x="426" y="80"/>
                  <a:pt x="406" y="98"/>
                  <a:pt x="378" y="98"/>
                </a:cubicBezTo>
                <a:cubicBezTo>
                  <a:pt x="350" y="98"/>
                  <a:pt x="330" y="80"/>
                  <a:pt x="330" y="49"/>
                </a:cubicBezTo>
                <a:close/>
                <a:moveTo>
                  <a:pt x="395" y="49"/>
                </a:moveTo>
                <a:cubicBezTo>
                  <a:pt x="395" y="33"/>
                  <a:pt x="389" y="25"/>
                  <a:pt x="378" y="25"/>
                </a:cubicBezTo>
                <a:cubicBezTo>
                  <a:pt x="368" y="25"/>
                  <a:pt x="362" y="33"/>
                  <a:pt x="362" y="49"/>
                </a:cubicBezTo>
                <a:cubicBezTo>
                  <a:pt x="362" y="64"/>
                  <a:pt x="368" y="74"/>
                  <a:pt x="378" y="74"/>
                </a:cubicBezTo>
                <a:cubicBezTo>
                  <a:pt x="389" y="74"/>
                  <a:pt x="395" y="64"/>
                  <a:pt x="395" y="49"/>
                </a:cubicBezTo>
                <a:close/>
                <a:moveTo>
                  <a:pt x="446" y="2"/>
                </a:moveTo>
                <a:cubicBezTo>
                  <a:pt x="486" y="2"/>
                  <a:pt x="486" y="2"/>
                  <a:pt x="486" y="2"/>
                </a:cubicBezTo>
                <a:cubicBezTo>
                  <a:pt x="508" y="2"/>
                  <a:pt x="527" y="9"/>
                  <a:pt x="527" y="34"/>
                </a:cubicBezTo>
                <a:cubicBezTo>
                  <a:pt x="527" y="46"/>
                  <a:pt x="521" y="55"/>
                  <a:pt x="512" y="61"/>
                </a:cubicBezTo>
                <a:cubicBezTo>
                  <a:pt x="533" y="96"/>
                  <a:pt x="533" y="96"/>
                  <a:pt x="533" y="96"/>
                </a:cubicBezTo>
                <a:cubicBezTo>
                  <a:pt x="501" y="96"/>
                  <a:pt x="501" y="96"/>
                  <a:pt x="501" y="96"/>
                </a:cubicBezTo>
                <a:cubicBezTo>
                  <a:pt x="486" y="68"/>
                  <a:pt x="486" y="68"/>
                  <a:pt x="486" y="68"/>
                </a:cubicBezTo>
                <a:cubicBezTo>
                  <a:pt x="477" y="68"/>
                  <a:pt x="477" y="68"/>
                  <a:pt x="477" y="68"/>
                </a:cubicBezTo>
                <a:cubicBezTo>
                  <a:pt x="477" y="96"/>
                  <a:pt x="477" y="96"/>
                  <a:pt x="477" y="96"/>
                </a:cubicBezTo>
                <a:cubicBezTo>
                  <a:pt x="446" y="96"/>
                  <a:pt x="446" y="96"/>
                  <a:pt x="446" y="96"/>
                </a:cubicBezTo>
                <a:lnTo>
                  <a:pt x="446" y="2"/>
                </a:lnTo>
                <a:close/>
                <a:moveTo>
                  <a:pt x="484" y="47"/>
                </a:moveTo>
                <a:cubicBezTo>
                  <a:pt x="494" y="47"/>
                  <a:pt x="498" y="42"/>
                  <a:pt x="498" y="36"/>
                </a:cubicBezTo>
                <a:cubicBezTo>
                  <a:pt x="498" y="28"/>
                  <a:pt x="493" y="26"/>
                  <a:pt x="484" y="26"/>
                </a:cubicBezTo>
                <a:cubicBezTo>
                  <a:pt x="477" y="26"/>
                  <a:pt x="477" y="26"/>
                  <a:pt x="477" y="26"/>
                </a:cubicBezTo>
                <a:cubicBezTo>
                  <a:pt x="477" y="47"/>
                  <a:pt x="477" y="47"/>
                  <a:pt x="477" y="47"/>
                </a:cubicBezTo>
                <a:lnTo>
                  <a:pt x="484" y="47"/>
                </a:lnTo>
                <a:close/>
                <a:moveTo>
                  <a:pt x="544" y="50"/>
                </a:moveTo>
                <a:cubicBezTo>
                  <a:pt x="544" y="18"/>
                  <a:pt x="568" y="0"/>
                  <a:pt x="596" y="0"/>
                </a:cubicBezTo>
                <a:cubicBezTo>
                  <a:pt x="610" y="0"/>
                  <a:pt x="621" y="6"/>
                  <a:pt x="628" y="13"/>
                </a:cubicBezTo>
                <a:cubicBezTo>
                  <a:pt x="612" y="31"/>
                  <a:pt x="612" y="31"/>
                  <a:pt x="612" y="31"/>
                </a:cubicBezTo>
                <a:cubicBezTo>
                  <a:pt x="607" y="26"/>
                  <a:pt x="603" y="24"/>
                  <a:pt x="596" y="24"/>
                </a:cubicBezTo>
                <a:cubicBezTo>
                  <a:pt x="584" y="24"/>
                  <a:pt x="575" y="33"/>
                  <a:pt x="575" y="50"/>
                </a:cubicBezTo>
                <a:cubicBezTo>
                  <a:pt x="575" y="65"/>
                  <a:pt x="581" y="74"/>
                  <a:pt x="597" y="74"/>
                </a:cubicBezTo>
                <a:cubicBezTo>
                  <a:pt x="600" y="74"/>
                  <a:pt x="602" y="74"/>
                  <a:pt x="604" y="73"/>
                </a:cubicBezTo>
                <a:cubicBezTo>
                  <a:pt x="604" y="61"/>
                  <a:pt x="604" y="61"/>
                  <a:pt x="604" y="61"/>
                </a:cubicBezTo>
                <a:cubicBezTo>
                  <a:pt x="591" y="61"/>
                  <a:pt x="591" y="61"/>
                  <a:pt x="591" y="61"/>
                </a:cubicBezTo>
                <a:cubicBezTo>
                  <a:pt x="591" y="40"/>
                  <a:pt x="591" y="40"/>
                  <a:pt x="591" y="40"/>
                </a:cubicBezTo>
                <a:cubicBezTo>
                  <a:pt x="631" y="40"/>
                  <a:pt x="631" y="40"/>
                  <a:pt x="631" y="40"/>
                </a:cubicBezTo>
                <a:cubicBezTo>
                  <a:pt x="631" y="87"/>
                  <a:pt x="631" y="87"/>
                  <a:pt x="631" y="87"/>
                </a:cubicBezTo>
                <a:cubicBezTo>
                  <a:pt x="623" y="93"/>
                  <a:pt x="609" y="98"/>
                  <a:pt x="595" y="98"/>
                </a:cubicBezTo>
                <a:cubicBezTo>
                  <a:pt x="567" y="98"/>
                  <a:pt x="544" y="83"/>
                  <a:pt x="544" y="50"/>
                </a:cubicBezTo>
                <a:close/>
                <a:moveTo>
                  <a:pt x="668" y="2"/>
                </a:moveTo>
                <a:cubicBezTo>
                  <a:pt x="704" y="2"/>
                  <a:pt x="704" y="2"/>
                  <a:pt x="704" y="2"/>
                </a:cubicBezTo>
                <a:cubicBezTo>
                  <a:pt x="734" y="96"/>
                  <a:pt x="734" y="96"/>
                  <a:pt x="734" y="96"/>
                </a:cubicBezTo>
                <a:cubicBezTo>
                  <a:pt x="702" y="96"/>
                  <a:pt x="702" y="96"/>
                  <a:pt x="702" y="96"/>
                </a:cubicBezTo>
                <a:cubicBezTo>
                  <a:pt x="698" y="80"/>
                  <a:pt x="698" y="80"/>
                  <a:pt x="698" y="80"/>
                </a:cubicBezTo>
                <a:cubicBezTo>
                  <a:pt x="673" y="80"/>
                  <a:pt x="673" y="80"/>
                  <a:pt x="673" y="80"/>
                </a:cubicBezTo>
                <a:cubicBezTo>
                  <a:pt x="669" y="96"/>
                  <a:pt x="669" y="96"/>
                  <a:pt x="669" y="96"/>
                </a:cubicBezTo>
                <a:cubicBezTo>
                  <a:pt x="638" y="96"/>
                  <a:pt x="638" y="96"/>
                  <a:pt x="638" y="96"/>
                </a:cubicBezTo>
                <a:lnTo>
                  <a:pt x="668" y="2"/>
                </a:lnTo>
                <a:close/>
                <a:moveTo>
                  <a:pt x="678" y="58"/>
                </a:moveTo>
                <a:cubicBezTo>
                  <a:pt x="693" y="58"/>
                  <a:pt x="693" y="58"/>
                  <a:pt x="693" y="58"/>
                </a:cubicBezTo>
                <a:cubicBezTo>
                  <a:pt x="692" y="53"/>
                  <a:pt x="692" y="53"/>
                  <a:pt x="692" y="53"/>
                </a:cubicBezTo>
                <a:cubicBezTo>
                  <a:pt x="690" y="44"/>
                  <a:pt x="688" y="33"/>
                  <a:pt x="686" y="24"/>
                </a:cubicBezTo>
                <a:cubicBezTo>
                  <a:pt x="685" y="24"/>
                  <a:pt x="685" y="24"/>
                  <a:pt x="685" y="24"/>
                </a:cubicBezTo>
                <a:cubicBezTo>
                  <a:pt x="683" y="33"/>
                  <a:pt x="681" y="44"/>
                  <a:pt x="679" y="53"/>
                </a:cubicBezTo>
                <a:lnTo>
                  <a:pt x="678" y="58"/>
                </a:lnTo>
                <a:close/>
                <a:moveTo>
                  <a:pt x="745" y="2"/>
                </a:moveTo>
                <a:cubicBezTo>
                  <a:pt x="775" y="2"/>
                  <a:pt x="775" y="2"/>
                  <a:pt x="775" y="2"/>
                </a:cubicBezTo>
                <a:cubicBezTo>
                  <a:pt x="793" y="37"/>
                  <a:pt x="793" y="37"/>
                  <a:pt x="793" y="37"/>
                </a:cubicBezTo>
                <a:cubicBezTo>
                  <a:pt x="803" y="61"/>
                  <a:pt x="803" y="61"/>
                  <a:pt x="803" y="61"/>
                </a:cubicBezTo>
                <a:cubicBezTo>
                  <a:pt x="804" y="61"/>
                  <a:pt x="804" y="61"/>
                  <a:pt x="804" y="61"/>
                </a:cubicBezTo>
                <a:cubicBezTo>
                  <a:pt x="802" y="50"/>
                  <a:pt x="800" y="33"/>
                  <a:pt x="800" y="21"/>
                </a:cubicBezTo>
                <a:cubicBezTo>
                  <a:pt x="800" y="2"/>
                  <a:pt x="800" y="2"/>
                  <a:pt x="800" y="2"/>
                </a:cubicBezTo>
                <a:cubicBezTo>
                  <a:pt x="828" y="2"/>
                  <a:pt x="828" y="2"/>
                  <a:pt x="828" y="2"/>
                </a:cubicBezTo>
                <a:cubicBezTo>
                  <a:pt x="828" y="96"/>
                  <a:pt x="828" y="96"/>
                  <a:pt x="828" y="96"/>
                </a:cubicBezTo>
                <a:cubicBezTo>
                  <a:pt x="798" y="96"/>
                  <a:pt x="798" y="96"/>
                  <a:pt x="798" y="96"/>
                </a:cubicBezTo>
                <a:cubicBezTo>
                  <a:pt x="780" y="60"/>
                  <a:pt x="780" y="60"/>
                  <a:pt x="780" y="60"/>
                </a:cubicBezTo>
                <a:cubicBezTo>
                  <a:pt x="769" y="37"/>
                  <a:pt x="769" y="37"/>
                  <a:pt x="769" y="37"/>
                </a:cubicBezTo>
                <a:cubicBezTo>
                  <a:pt x="769" y="37"/>
                  <a:pt x="769" y="37"/>
                  <a:pt x="769" y="37"/>
                </a:cubicBezTo>
                <a:cubicBezTo>
                  <a:pt x="770" y="49"/>
                  <a:pt x="773" y="65"/>
                  <a:pt x="773" y="77"/>
                </a:cubicBezTo>
                <a:cubicBezTo>
                  <a:pt x="773" y="96"/>
                  <a:pt x="773" y="96"/>
                  <a:pt x="773" y="96"/>
                </a:cubicBezTo>
                <a:cubicBezTo>
                  <a:pt x="745" y="96"/>
                  <a:pt x="745" y="96"/>
                  <a:pt x="745" y="96"/>
                </a:cubicBezTo>
                <a:lnTo>
                  <a:pt x="745" y="2"/>
                </a:lnTo>
                <a:close/>
                <a:moveTo>
                  <a:pt x="854" y="2"/>
                </a:moveTo>
                <a:cubicBezTo>
                  <a:pt x="884" y="2"/>
                  <a:pt x="884" y="2"/>
                  <a:pt x="884" y="2"/>
                </a:cubicBezTo>
                <a:cubicBezTo>
                  <a:pt x="884" y="96"/>
                  <a:pt x="884" y="96"/>
                  <a:pt x="884" y="96"/>
                </a:cubicBezTo>
                <a:cubicBezTo>
                  <a:pt x="854" y="96"/>
                  <a:pt x="854" y="96"/>
                  <a:pt x="854" y="96"/>
                </a:cubicBezTo>
                <a:lnTo>
                  <a:pt x="854" y="2"/>
                </a:lnTo>
                <a:close/>
                <a:moveTo>
                  <a:pt x="905" y="50"/>
                </a:moveTo>
                <a:cubicBezTo>
                  <a:pt x="905" y="18"/>
                  <a:pt x="929" y="0"/>
                  <a:pt x="955" y="0"/>
                </a:cubicBezTo>
                <a:cubicBezTo>
                  <a:pt x="968" y="0"/>
                  <a:pt x="979" y="5"/>
                  <a:pt x="987" y="12"/>
                </a:cubicBezTo>
                <a:cubicBezTo>
                  <a:pt x="970" y="31"/>
                  <a:pt x="970" y="31"/>
                  <a:pt x="970" y="31"/>
                </a:cubicBezTo>
                <a:cubicBezTo>
                  <a:pt x="965" y="26"/>
                  <a:pt x="961" y="25"/>
                  <a:pt x="955" y="25"/>
                </a:cubicBezTo>
                <a:cubicBezTo>
                  <a:pt x="945" y="25"/>
                  <a:pt x="936" y="33"/>
                  <a:pt x="936" y="49"/>
                </a:cubicBezTo>
                <a:cubicBezTo>
                  <a:pt x="936" y="65"/>
                  <a:pt x="943" y="74"/>
                  <a:pt x="955" y="74"/>
                </a:cubicBezTo>
                <a:cubicBezTo>
                  <a:pt x="962" y="74"/>
                  <a:pt x="967" y="70"/>
                  <a:pt x="971" y="67"/>
                </a:cubicBezTo>
                <a:cubicBezTo>
                  <a:pt x="987" y="85"/>
                  <a:pt x="987" y="85"/>
                  <a:pt x="987" y="85"/>
                </a:cubicBezTo>
                <a:cubicBezTo>
                  <a:pt x="979" y="94"/>
                  <a:pt x="966" y="98"/>
                  <a:pt x="953" y="98"/>
                </a:cubicBezTo>
                <a:cubicBezTo>
                  <a:pt x="928" y="98"/>
                  <a:pt x="905" y="83"/>
                  <a:pt x="905" y="50"/>
                </a:cubicBezTo>
                <a:close/>
                <a:moveTo>
                  <a:pt x="1028" y="2"/>
                </a:moveTo>
                <a:cubicBezTo>
                  <a:pt x="1058" y="2"/>
                  <a:pt x="1058" y="2"/>
                  <a:pt x="1058" y="2"/>
                </a:cubicBezTo>
                <a:cubicBezTo>
                  <a:pt x="1062" y="40"/>
                  <a:pt x="1062" y="40"/>
                  <a:pt x="1062" y="40"/>
                </a:cubicBezTo>
                <a:cubicBezTo>
                  <a:pt x="1063" y="50"/>
                  <a:pt x="1064" y="60"/>
                  <a:pt x="1065" y="69"/>
                </a:cubicBezTo>
                <a:cubicBezTo>
                  <a:pt x="1066" y="69"/>
                  <a:pt x="1066" y="69"/>
                  <a:pt x="1066" y="69"/>
                </a:cubicBezTo>
                <a:cubicBezTo>
                  <a:pt x="1068" y="60"/>
                  <a:pt x="1070" y="50"/>
                  <a:pt x="1071" y="40"/>
                </a:cubicBezTo>
                <a:cubicBezTo>
                  <a:pt x="1080" y="2"/>
                  <a:pt x="1080" y="2"/>
                  <a:pt x="1080" y="2"/>
                </a:cubicBezTo>
                <a:cubicBezTo>
                  <a:pt x="1104" y="2"/>
                  <a:pt x="1104" y="2"/>
                  <a:pt x="1104" y="2"/>
                </a:cubicBezTo>
                <a:cubicBezTo>
                  <a:pt x="1112" y="40"/>
                  <a:pt x="1112" y="40"/>
                  <a:pt x="1112" y="40"/>
                </a:cubicBezTo>
                <a:cubicBezTo>
                  <a:pt x="1114" y="49"/>
                  <a:pt x="1116" y="60"/>
                  <a:pt x="1118" y="69"/>
                </a:cubicBezTo>
                <a:cubicBezTo>
                  <a:pt x="1119" y="69"/>
                  <a:pt x="1119" y="69"/>
                  <a:pt x="1119" y="69"/>
                </a:cubicBezTo>
                <a:cubicBezTo>
                  <a:pt x="1119" y="60"/>
                  <a:pt x="1121" y="50"/>
                  <a:pt x="1122" y="40"/>
                </a:cubicBezTo>
                <a:cubicBezTo>
                  <a:pt x="1126" y="2"/>
                  <a:pt x="1126" y="2"/>
                  <a:pt x="1126" y="2"/>
                </a:cubicBezTo>
                <a:cubicBezTo>
                  <a:pt x="1154" y="2"/>
                  <a:pt x="1154" y="2"/>
                  <a:pt x="1154" y="2"/>
                </a:cubicBezTo>
                <a:cubicBezTo>
                  <a:pt x="1138" y="96"/>
                  <a:pt x="1138" y="96"/>
                  <a:pt x="1138" y="96"/>
                </a:cubicBezTo>
                <a:cubicBezTo>
                  <a:pt x="1101" y="96"/>
                  <a:pt x="1101" y="96"/>
                  <a:pt x="1101" y="96"/>
                </a:cubicBezTo>
                <a:cubicBezTo>
                  <a:pt x="1095" y="65"/>
                  <a:pt x="1095" y="65"/>
                  <a:pt x="1095" y="65"/>
                </a:cubicBezTo>
                <a:cubicBezTo>
                  <a:pt x="1093" y="58"/>
                  <a:pt x="1092" y="49"/>
                  <a:pt x="1091" y="43"/>
                </a:cubicBezTo>
                <a:cubicBezTo>
                  <a:pt x="1091" y="43"/>
                  <a:pt x="1091" y="43"/>
                  <a:pt x="1091" y="43"/>
                </a:cubicBezTo>
                <a:cubicBezTo>
                  <a:pt x="1090" y="49"/>
                  <a:pt x="1089" y="58"/>
                  <a:pt x="1087" y="65"/>
                </a:cubicBezTo>
                <a:cubicBezTo>
                  <a:pt x="1081" y="96"/>
                  <a:pt x="1081" y="96"/>
                  <a:pt x="1081" y="96"/>
                </a:cubicBezTo>
                <a:cubicBezTo>
                  <a:pt x="1045" y="96"/>
                  <a:pt x="1045" y="96"/>
                  <a:pt x="1045" y="96"/>
                </a:cubicBezTo>
                <a:lnTo>
                  <a:pt x="1028" y="2"/>
                </a:lnTo>
                <a:close/>
                <a:moveTo>
                  <a:pt x="1183" y="2"/>
                </a:moveTo>
                <a:cubicBezTo>
                  <a:pt x="1220" y="2"/>
                  <a:pt x="1220" y="2"/>
                  <a:pt x="1220" y="2"/>
                </a:cubicBezTo>
                <a:cubicBezTo>
                  <a:pt x="1249" y="96"/>
                  <a:pt x="1249" y="96"/>
                  <a:pt x="1249" y="96"/>
                </a:cubicBezTo>
                <a:cubicBezTo>
                  <a:pt x="1217" y="96"/>
                  <a:pt x="1217" y="96"/>
                  <a:pt x="1217" y="96"/>
                </a:cubicBezTo>
                <a:cubicBezTo>
                  <a:pt x="1213" y="80"/>
                  <a:pt x="1213" y="80"/>
                  <a:pt x="1213" y="80"/>
                </a:cubicBezTo>
                <a:cubicBezTo>
                  <a:pt x="1189" y="80"/>
                  <a:pt x="1189" y="80"/>
                  <a:pt x="1189" y="80"/>
                </a:cubicBezTo>
                <a:cubicBezTo>
                  <a:pt x="1185" y="96"/>
                  <a:pt x="1185" y="96"/>
                  <a:pt x="1185" y="96"/>
                </a:cubicBezTo>
                <a:cubicBezTo>
                  <a:pt x="1154" y="96"/>
                  <a:pt x="1154" y="96"/>
                  <a:pt x="1154" y="96"/>
                </a:cubicBezTo>
                <a:lnTo>
                  <a:pt x="1183" y="2"/>
                </a:lnTo>
                <a:close/>
                <a:moveTo>
                  <a:pt x="1194" y="58"/>
                </a:moveTo>
                <a:cubicBezTo>
                  <a:pt x="1208" y="58"/>
                  <a:pt x="1208" y="58"/>
                  <a:pt x="1208" y="58"/>
                </a:cubicBezTo>
                <a:cubicBezTo>
                  <a:pt x="1207" y="53"/>
                  <a:pt x="1207" y="53"/>
                  <a:pt x="1207" y="53"/>
                </a:cubicBezTo>
                <a:cubicBezTo>
                  <a:pt x="1205" y="44"/>
                  <a:pt x="1203" y="33"/>
                  <a:pt x="1201" y="24"/>
                </a:cubicBezTo>
                <a:cubicBezTo>
                  <a:pt x="1200" y="24"/>
                  <a:pt x="1200" y="24"/>
                  <a:pt x="1200" y="24"/>
                </a:cubicBezTo>
                <a:cubicBezTo>
                  <a:pt x="1198" y="33"/>
                  <a:pt x="1197" y="44"/>
                  <a:pt x="1195" y="53"/>
                </a:cubicBezTo>
                <a:lnTo>
                  <a:pt x="1194" y="58"/>
                </a:lnTo>
                <a:close/>
                <a:moveTo>
                  <a:pt x="1274" y="65"/>
                </a:moveTo>
                <a:cubicBezTo>
                  <a:pt x="1244" y="2"/>
                  <a:pt x="1244" y="2"/>
                  <a:pt x="1244" y="2"/>
                </a:cubicBezTo>
                <a:cubicBezTo>
                  <a:pt x="1276" y="2"/>
                  <a:pt x="1276" y="2"/>
                  <a:pt x="1276" y="2"/>
                </a:cubicBezTo>
                <a:cubicBezTo>
                  <a:pt x="1282" y="19"/>
                  <a:pt x="1282" y="19"/>
                  <a:pt x="1282" y="19"/>
                </a:cubicBezTo>
                <a:cubicBezTo>
                  <a:pt x="1284" y="26"/>
                  <a:pt x="1286" y="33"/>
                  <a:pt x="1289" y="40"/>
                </a:cubicBezTo>
                <a:cubicBezTo>
                  <a:pt x="1289" y="40"/>
                  <a:pt x="1289" y="40"/>
                  <a:pt x="1289" y="40"/>
                </a:cubicBezTo>
                <a:cubicBezTo>
                  <a:pt x="1292" y="33"/>
                  <a:pt x="1294" y="26"/>
                  <a:pt x="1297" y="19"/>
                </a:cubicBezTo>
                <a:cubicBezTo>
                  <a:pt x="1302" y="2"/>
                  <a:pt x="1302" y="2"/>
                  <a:pt x="1302" y="2"/>
                </a:cubicBezTo>
                <a:cubicBezTo>
                  <a:pt x="1334" y="2"/>
                  <a:pt x="1334" y="2"/>
                  <a:pt x="1334" y="2"/>
                </a:cubicBezTo>
                <a:cubicBezTo>
                  <a:pt x="1304" y="65"/>
                  <a:pt x="1304" y="65"/>
                  <a:pt x="1304" y="65"/>
                </a:cubicBezTo>
                <a:cubicBezTo>
                  <a:pt x="1304" y="96"/>
                  <a:pt x="1304" y="96"/>
                  <a:pt x="1304" y="96"/>
                </a:cubicBezTo>
                <a:cubicBezTo>
                  <a:pt x="1274" y="96"/>
                  <a:pt x="1274" y="96"/>
                  <a:pt x="1274" y="96"/>
                </a:cubicBezTo>
                <a:lnTo>
                  <a:pt x="1274" y="65"/>
                </a:lnTo>
                <a:close/>
              </a:path>
            </a:pathLst>
          </a:custGeom>
          <a:solidFill>
            <a:srgbClr val="E3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F22EDB41-896A-4F4B-BA40-02CAD80973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4303" y="695394"/>
            <a:ext cx="2916000" cy="291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12592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>
            <a:extLst>
              <a:ext uri="{FF2B5EF4-FFF2-40B4-BE49-F238E27FC236}">
                <a16:creationId xmlns:a16="http://schemas.microsoft.com/office/drawing/2014/main" id="{D691B617-2310-4D70-AA8A-F78508B809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500" y="-638629"/>
            <a:ext cx="12453000" cy="7496629"/>
          </a:xfrm>
          <a:prstGeom prst="rect">
            <a:avLst/>
          </a:prstGeom>
        </p:spPr>
      </p:pic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35C51A5-E996-4A08-8556-E57E45348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607B44D-4443-4463-93DA-38C28D485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5C6DE2D-7DDA-40BC-ABB7-AD705CA58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C8C2E00-DB44-43FA-95FE-B53BB1A9F682}"/>
              </a:ext>
            </a:extLst>
          </p:cNvPr>
          <p:cNvSpPr/>
          <p:nvPr userDrawn="1"/>
        </p:nvSpPr>
        <p:spPr>
          <a:xfrm>
            <a:off x="947600" y="1886132"/>
            <a:ext cx="2916000" cy="2916000"/>
          </a:xfrm>
          <a:prstGeom prst="ellipse">
            <a:avLst/>
          </a:prstGeom>
          <a:gradFill>
            <a:gsLst>
              <a:gs pos="100000">
                <a:srgbClr val="D9E2E7"/>
              </a:gs>
              <a:gs pos="70000">
                <a:srgbClr val="A2B7C4"/>
              </a:gs>
              <a:gs pos="12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522F24E4-D7CB-47CF-8800-F5EEF03F168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562063" y="2625726"/>
            <a:ext cx="625475" cy="214313"/>
          </a:xfrm>
          <a:custGeom>
            <a:avLst/>
            <a:gdLst>
              <a:gd name="T0" fmla="*/ 36 w 394"/>
              <a:gd name="T1" fmla="*/ 35 h 135"/>
              <a:gd name="T2" fmla="*/ 0 w 394"/>
              <a:gd name="T3" fmla="*/ 35 h 135"/>
              <a:gd name="T4" fmla="*/ 0 w 394"/>
              <a:gd name="T5" fmla="*/ 0 h 135"/>
              <a:gd name="T6" fmla="*/ 116 w 394"/>
              <a:gd name="T7" fmla="*/ 0 h 135"/>
              <a:gd name="T8" fmla="*/ 116 w 394"/>
              <a:gd name="T9" fmla="*/ 35 h 135"/>
              <a:gd name="T10" fmla="*/ 81 w 394"/>
              <a:gd name="T11" fmla="*/ 35 h 135"/>
              <a:gd name="T12" fmla="*/ 81 w 394"/>
              <a:gd name="T13" fmla="*/ 135 h 135"/>
              <a:gd name="T14" fmla="*/ 36 w 394"/>
              <a:gd name="T15" fmla="*/ 135 h 135"/>
              <a:gd name="T16" fmla="*/ 36 w 394"/>
              <a:gd name="T17" fmla="*/ 35 h 135"/>
              <a:gd name="T18" fmla="*/ 138 w 394"/>
              <a:gd name="T19" fmla="*/ 0 h 135"/>
              <a:gd name="T20" fmla="*/ 183 w 394"/>
              <a:gd name="T21" fmla="*/ 0 h 135"/>
              <a:gd name="T22" fmla="*/ 183 w 394"/>
              <a:gd name="T23" fmla="*/ 47 h 135"/>
              <a:gd name="T24" fmla="*/ 218 w 394"/>
              <a:gd name="T25" fmla="*/ 47 h 135"/>
              <a:gd name="T26" fmla="*/ 218 w 394"/>
              <a:gd name="T27" fmla="*/ 0 h 135"/>
              <a:gd name="T28" fmla="*/ 261 w 394"/>
              <a:gd name="T29" fmla="*/ 0 h 135"/>
              <a:gd name="T30" fmla="*/ 261 w 394"/>
              <a:gd name="T31" fmla="*/ 135 h 135"/>
              <a:gd name="T32" fmla="*/ 218 w 394"/>
              <a:gd name="T33" fmla="*/ 135 h 135"/>
              <a:gd name="T34" fmla="*/ 218 w 394"/>
              <a:gd name="T35" fmla="*/ 85 h 135"/>
              <a:gd name="T36" fmla="*/ 183 w 394"/>
              <a:gd name="T37" fmla="*/ 85 h 135"/>
              <a:gd name="T38" fmla="*/ 183 w 394"/>
              <a:gd name="T39" fmla="*/ 135 h 135"/>
              <a:gd name="T40" fmla="*/ 138 w 394"/>
              <a:gd name="T41" fmla="*/ 135 h 135"/>
              <a:gd name="T42" fmla="*/ 138 w 394"/>
              <a:gd name="T43" fmla="*/ 0 h 135"/>
              <a:gd name="T44" fmla="*/ 299 w 394"/>
              <a:gd name="T45" fmla="*/ 0 h 135"/>
              <a:gd name="T46" fmla="*/ 391 w 394"/>
              <a:gd name="T47" fmla="*/ 0 h 135"/>
              <a:gd name="T48" fmla="*/ 391 w 394"/>
              <a:gd name="T49" fmla="*/ 32 h 135"/>
              <a:gd name="T50" fmla="*/ 341 w 394"/>
              <a:gd name="T51" fmla="*/ 32 h 135"/>
              <a:gd name="T52" fmla="*/ 341 w 394"/>
              <a:gd name="T53" fmla="*/ 50 h 135"/>
              <a:gd name="T54" fmla="*/ 384 w 394"/>
              <a:gd name="T55" fmla="*/ 50 h 135"/>
              <a:gd name="T56" fmla="*/ 384 w 394"/>
              <a:gd name="T57" fmla="*/ 83 h 135"/>
              <a:gd name="T58" fmla="*/ 341 w 394"/>
              <a:gd name="T59" fmla="*/ 83 h 135"/>
              <a:gd name="T60" fmla="*/ 341 w 394"/>
              <a:gd name="T61" fmla="*/ 100 h 135"/>
              <a:gd name="T62" fmla="*/ 394 w 394"/>
              <a:gd name="T63" fmla="*/ 100 h 135"/>
              <a:gd name="T64" fmla="*/ 394 w 394"/>
              <a:gd name="T65" fmla="*/ 135 h 135"/>
              <a:gd name="T66" fmla="*/ 299 w 394"/>
              <a:gd name="T67" fmla="*/ 135 h 135"/>
              <a:gd name="T68" fmla="*/ 299 w 394"/>
              <a:gd name="T69" fmla="*/ 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94" h="135">
                <a:moveTo>
                  <a:pt x="36" y="35"/>
                </a:moveTo>
                <a:lnTo>
                  <a:pt x="0" y="35"/>
                </a:lnTo>
                <a:lnTo>
                  <a:pt x="0" y="0"/>
                </a:lnTo>
                <a:lnTo>
                  <a:pt x="116" y="0"/>
                </a:lnTo>
                <a:lnTo>
                  <a:pt x="116" y="35"/>
                </a:lnTo>
                <a:lnTo>
                  <a:pt x="81" y="35"/>
                </a:lnTo>
                <a:lnTo>
                  <a:pt x="81" y="135"/>
                </a:lnTo>
                <a:lnTo>
                  <a:pt x="36" y="135"/>
                </a:lnTo>
                <a:lnTo>
                  <a:pt x="36" y="35"/>
                </a:lnTo>
                <a:close/>
                <a:moveTo>
                  <a:pt x="138" y="0"/>
                </a:moveTo>
                <a:lnTo>
                  <a:pt x="183" y="0"/>
                </a:lnTo>
                <a:lnTo>
                  <a:pt x="183" y="47"/>
                </a:lnTo>
                <a:lnTo>
                  <a:pt x="218" y="47"/>
                </a:lnTo>
                <a:lnTo>
                  <a:pt x="218" y="0"/>
                </a:lnTo>
                <a:lnTo>
                  <a:pt x="261" y="0"/>
                </a:lnTo>
                <a:lnTo>
                  <a:pt x="261" y="135"/>
                </a:lnTo>
                <a:lnTo>
                  <a:pt x="218" y="135"/>
                </a:lnTo>
                <a:lnTo>
                  <a:pt x="218" y="85"/>
                </a:lnTo>
                <a:lnTo>
                  <a:pt x="183" y="85"/>
                </a:lnTo>
                <a:lnTo>
                  <a:pt x="183" y="135"/>
                </a:lnTo>
                <a:lnTo>
                  <a:pt x="138" y="135"/>
                </a:lnTo>
                <a:lnTo>
                  <a:pt x="138" y="0"/>
                </a:lnTo>
                <a:close/>
                <a:moveTo>
                  <a:pt x="299" y="0"/>
                </a:moveTo>
                <a:lnTo>
                  <a:pt x="391" y="0"/>
                </a:lnTo>
                <a:lnTo>
                  <a:pt x="391" y="32"/>
                </a:lnTo>
                <a:lnTo>
                  <a:pt x="341" y="32"/>
                </a:lnTo>
                <a:lnTo>
                  <a:pt x="341" y="50"/>
                </a:lnTo>
                <a:lnTo>
                  <a:pt x="384" y="50"/>
                </a:lnTo>
                <a:lnTo>
                  <a:pt x="384" y="83"/>
                </a:lnTo>
                <a:lnTo>
                  <a:pt x="341" y="83"/>
                </a:lnTo>
                <a:lnTo>
                  <a:pt x="341" y="100"/>
                </a:lnTo>
                <a:lnTo>
                  <a:pt x="394" y="100"/>
                </a:lnTo>
                <a:lnTo>
                  <a:pt x="394" y="135"/>
                </a:lnTo>
                <a:lnTo>
                  <a:pt x="299" y="135"/>
                </a:lnTo>
                <a:lnTo>
                  <a:pt x="29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7015FE6A-A46B-4B65-9786-220C4521E5F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558888" y="3216276"/>
            <a:ext cx="1212850" cy="223838"/>
          </a:xfrm>
          <a:custGeom>
            <a:avLst/>
            <a:gdLst>
              <a:gd name="T0" fmla="*/ 17 w 305"/>
              <a:gd name="T1" fmla="*/ 1 h 56"/>
              <a:gd name="T2" fmla="*/ 19 w 305"/>
              <a:gd name="T3" fmla="*/ 55 h 56"/>
              <a:gd name="T4" fmla="*/ 0 w 305"/>
              <a:gd name="T5" fmla="*/ 1 h 56"/>
              <a:gd name="T6" fmla="*/ 30 w 305"/>
              <a:gd name="T7" fmla="*/ 28 h 56"/>
              <a:gd name="T8" fmla="*/ 17 w 305"/>
              <a:gd name="T9" fmla="*/ 14 h 56"/>
              <a:gd name="T10" fmla="*/ 19 w 305"/>
              <a:gd name="T11" fmla="*/ 41 h 56"/>
              <a:gd name="T12" fmla="*/ 88 w 305"/>
              <a:gd name="T13" fmla="*/ 1 h 56"/>
              <a:gd name="T14" fmla="*/ 87 w 305"/>
              <a:gd name="T15" fmla="*/ 55 h 56"/>
              <a:gd name="T16" fmla="*/ 71 w 305"/>
              <a:gd name="T17" fmla="*/ 45 h 56"/>
              <a:gd name="T18" fmla="*/ 51 w 305"/>
              <a:gd name="T19" fmla="*/ 55 h 56"/>
              <a:gd name="T20" fmla="*/ 73 w 305"/>
              <a:gd name="T21" fmla="*/ 33 h 56"/>
              <a:gd name="T22" fmla="*/ 81 w 305"/>
              <a:gd name="T23" fmla="*/ 30 h 56"/>
              <a:gd name="T24" fmla="*/ 77 w 305"/>
              <a:gd name="T25" fmla="*/ 13 h 56"/>
              <a:gd name="T26" fmla="*/ 73 w 305"/>
              <a:gd name="T27" fmla="*/ 33 h 56"/>
              <a:gd name="T28" fmla="*/ 128 w 305"/>
              <a:gd name="T29" fmla="*/ 1 h 56"/>
              <a:gd name="T30" fmla="*/ 144 w 305"/>
              <a:gd name="T31" fmla="*/ 34 h 56"/>
              <a:gd name="T32" fmla="*/ 142 w 305"/>
              <a:gd name="T33" fmla="*/ 12 h 56"/>
              <a:gd name="T34" fmla="*/ 158 w 305"/>
              <a:gd name="T35" fmla="*/ 1 h 56"/>
              <a:gd name="T36" fmla="*/ 141 w 305"/>
              <a:gd name="T37" fmla="*/ 55 h 56"/>
              <a:gd name="T38" fmla="*/ 125 w 305"/>
              <a:gd name="T39" fmla="*/ 21 h 56"/>
              <a:gd name="T40" fmla="*/ 127 w 305"/>
              <a:gd name="T41" fmla="*/ 44 h 56"/>
              <a:gd name="T42" fmla="*/ 111 w 305"/>
              <a:gd name="T43" fmla="*/ 55 h 56"/>
              <a:gd name="T44" fmla="*/ 173 w 305"/>
              <a:gd name="T45" fmla="*/ 1 h 56"/>
              <a:gd name="T46" fmla="*/ 190 w 305"/>
              <a:gd name="T47" fmla="*/ 55 h 56"/>
              <a:gd name="T48" fmla="*/ 173 w 305"/>
              <a:gd name="T49" fmla="*/ 1 h 56"/>
              <a:gd name="T50" fmla="*/ 209 w 305"/>
              <a:gd name="T51" fmla="*/ 37 h 56"/>
              <a:gd name="T52" fmla="*/ 229 w 305"/>
              <a:gd name="T53" fmla="*/ 39 h 56"/>
              <a:gd name="T54" fmla="*/ 218 w 305"/>
              <a:gd name="T55" fmla="*/ 33 h 56"/>
              <a:gd name="T56" fmla="*/ 225 w 305"/>
              <a:gd name="T57" fmla="*/ 0 h 56"/>
              <a:gd name="T58" fmla="*/ 237 w 305"/>
              <a:gd name="T59" fmla="*/ 18 h 56"/>
              <a:gd name="T60" fmla="*/ 221 w 305"/>
              <a:gd name="T61" fmla="*/ 16 h 56"/>
              <a:gd name="T62" fmla="*/ 231 w 305"/>
              <a:gd name="T63" fmla="*/ 22 h 56"/>
              <a:gd name="T64" fmla="*/ 223 w 305"/>
              <a:gd name="T65" fmla="*/ 56 h 56"/>
              <a:gd name="T66" fmla="*/ 256 w 305"/>
              <a:gd name="T67" fmla="*/ 1 h 56"/>
              <a:gd name="T68" fmla="*/ 274 w 305"/>
              <a:gd name="T69" fmla="*/ 20 h 56"/>
              <a:gd name="T70" fmla="*/ 288 w 305"/>
              <a:gd name="T71" fmla="*/ 1 h 56"/>
              <a:gd name="T72" fmla="*/ 305 w 305"/>
              <a:gd name="T73" fmla="*/ 55 h 56"/>
              <a:gd name="T74" fmla="*/ 288 w 305"/>
              <a:gd name="T75" fmla="*/ 35 h 56"/>
              <a:gd name="T76" fmla="*/ 274 w 305"/>
              <a:gd name="T77" fmla="*/ 55 h 56"/>
              <a:gd name="T78" fmla="*/ 256 w 305"/>
              <a:gd name="T79" fmla="*/ 1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05" h="56">
                <a:moveTo>
                  <a:pt x="0" y="1"/>
                </a:moveTo>
                <a:cubicBezTo>
                  <a:pt x="17" y="1"/>
                  <a:pt x="17" y="1"/>
                  <a:pt x="17" y="1"/>
                </a:cubicBezTo>
                <a:cubicBezTo>
                  <a:pt x="34" y="1"/>
                  <a:pt x="48" y="8"/>
                  <a:pt x="48" y="28"/>
                </a:cubicBezTo>
                <a:cubicBezTo>
                  <a:pt x="48" y="48"/>
                  <a:pt x="34" y="55"/>
                  <a:pt x="19" y="55"/>
                </a:cubicBezTo>
                <a:cubicBezTo>
                  <a:pt x="0" y="55"/>
                  <a:pt x="0" y="55"/>
                  <a:pt x="0" y="55"/>
                </a:cubicBezTo>
                <a:lnTo>
                  <a:pt x="0" y="1"/>
                </a:lnTo>
                <a:close/>
                <a:moveTo>
                  <a:pt x="19" y="41"/>
                </a:moveTo>
                <a:cubicBezTo>
                  <a:pt x="25" y="41"/>
                  <a:pt x="30" y="38"/>
                  <a:pt x="30" y="28"/>
                </a:cubicBezTo>
                <a:cubicBezTo>
                  <a:pt x="30" y="17"/>
                  <a:pt x="25" y="14"/>
                  <a:pt x="19" y="14"/>
                </a:cubicBezTo>
                <a:cubicBezTo>
                  <a:pt x="17" y="14"/>
                  <a:pt x="17" y="14"/>
                  <a:pt x="17" y="14"/>
                </a:cubicBezTo>
                <a:cubicBezTo>
                  <a:pt x="17" y="41"/>
                  <a:pt x="17" y="41"/>
                  <a:pt x="17" y="41"/>
                </a:cubicBezTo>
                <a:lnTo>
                  <a:pt x="19" y="41"/>
                </a:lnTo>
                <a:close/>
                <a:moveTo>
                  <a:pt x="68" y="1"/>
                </a:moveTo>
                <a:cubicBezTo>
                  <a:pt x="88" y="1"/>
                  <a:pt x="88" y="1"/>
                  <a:pt x="88" y="1"/>
                </a:cubicBezTo>
                <a:cubicBezTo>
                  <a:pt x="105" y="55"/>
                  <a:pt x="105" y="55"/>
                  <a:pt x="105" y="55"/>
                </a:cubicBezTo>
                <a:cubicBezTo>
                  <a:pt x="87" y="55"/>
                  <a:pt x="87" y="55"/>
                  <a:pt x="87" y="55"/>
                </a:cubicBezTo>
                <a:cubicBezTo>
                  <a:pt x="85" y="45"/>
                  <a:pt x="85" y="45"/>
                  <a:pt x="85" y="45"/>
                </a:cubicBezTo>
                <a:cubicBezTo>
                  <a:pt x="71" y="45"/>
                  <a:pt x="71" y="45"/>
                  <a:pt x="71" y="45"/>
                </a:cubicBezTo>
                <a:cubicBezTo>
                  <a:pt x="68" y="55"/>
                  <a:pt x="68" y="55"/>
                  <a:pt x="68" y="55"/>
                </a:cubicBezTo>
                <a:cubicBezTo>
                  <a:pt x="51" y="55"/>
                  <a:pt x="51" y="55"/>
                  <a:pt x="51" y="55"/>
                </a:cubicBezTo>
                <a:lnTo>
                  <a:pt x="68" y="1"/>
                </a:lnTo>
                <a:close/>
                <a:moveTo>
                  <a:pt x="73" y="33"/>
                </a:moveTo>
                <a:cubicBezTo>
                  <a:pt x="82" y="33"/>
                  <a:pt x="82" y="33"/>
                  <a:pt x="82" y="33"/>
                </a:cubicBezTo>
                <a:cubicBezTo>
                  <a:pt x="81" y="30"/>
                  <a:pt x="81" y="30"/>
                  <a:pt x="81" y="30"/>
                </a:cubicBezTo>
                <a:cubicBezTo>
                  <a:pt x="80" y="25"/>
                  <a:pt x="79" y="18"/>
                  <a:pt x="78" y="13"/>
                </a:cubicBezTo>
                <a:cubicBezTo>
                  <a:pt x="77" y="13"/>
                  <a:pt x="77" y="13"/>
                  <a:pt x="77" y="13"/>
                </a:cubicBezTo>
                <a:cubicBezTo>
                  <a:pt x="76" y="19"/>
                  <a:pt x="75" y="25"/>
                  <a:pt x="74" y="30"/>
                </a:cubicBezTo>
                <a:lnTo>
                  <a:pt x="73" y="33"/>
                </a:lnTo>
                <a:close/>
                <a:moveTo>
                  <a:pt x="111" y="1"/>
                </a:moveTo>
                <a:cubicBezTo>
                  <a:pt x="128" y="1"/>
                  <a:pt x="128" y="1"/>
                  <a:pt x="128" y="1"/>
                </a:cubicBezTo>
                <a:cubicBezTo>
                  <a:pt x="139" y="21"/>
                  <a:pt x="139" y="21"/>
                  <a:pt x="139" y="21"/>
                </a:cubicBezTo>
                <a:cubicBezTo>
                  <a:pt x="144" y="34"/>
                  <a:pt x="144" y="34"/>
                  <a:pt x="144" y="34"/>
                </a:cubicBezTo>
                <a:cubicBezTo>
                  <a:pt x="145" y="34"/>
                  <a:pt x="145" y="34"/>
                  <a:pt x="145" y="34"/>
                </a:cubicBezTo>
                <a:cubicBezTo>
                  <a:pt x="144" y="29"/>
                  <a:pt x="142" y="19"/>
                  <a:pt x="142" y="12"/>
                </a:cubicBezTo>
                <a:cubicBezTo>
                  <a:pt x="142" y="1"/>
                  <a:pt x="142" y="1"/>
                  <a:pt x="142" y="1"/>
                </a:cubicBezTo>
                <a:cubicBezTo>
                  <a:pt x="158" y="1"/>
                  <a:pt x="158" y="1"/>
                  <a:pt x="158" y="1"/>
                </a:cubicBezTo>
                <a:cubicBezTo>
                  <a:pt x="158" y="55"/>
                  <a:pt x="158" y="55"/>
                  <a:pt x="158" y="55"/>
                </a:cubicBezTo>
                <a:cubicBezTo>
                  <a:pt x="141" y="55"/>
                  <a:pt x="141" y="55"/>
                  <a:pt x="141" y="55"/>
                </a:cubicBezTo>
                <a:cubicBezTo>
                  <a:pt x="131" y="34"/>
                  <a:pt x="131" y="34"/>
                  <a:pt x="131" y="34"/>
                </a:cubicBezTo>
                <a:cubicBezTo>
                  <a:pt x="125" y="21"/>
                  <a:pt x="125" y="21"/>
                  <a:pt x="125" y="21"/>
                </a:cubicBezTo>
                <a:cubicBezTo>
                  <a:pt x="125" y="21"/>
                  <a:pt x="125" y="21"/>
                  <a:pt x="125" y="21"/>
                </a:cubicBezTo>
                <a:cubicBezTo>
                  <a:pt x="126" y="28"/>
                  <a:pt x="127" y="37"/>
                  <a:pt x="127" y="44"/>
                </a:cubicBezTo>
                <a:cubicBezTo>
                  <a:pt x="127" y="55"/>
                  <a:pt x="127" y="55"/>
                  <a:pt x="127" y="55"/>
                </a:cubicBezTo>
                <a:cubicBezTo>
                  <a:pt x="111" y="55"/>
                  <a:pt x="111" y="55"/>
                  <a:pt x="111" y="55"/>
                </a:cubicBezTo>
                <a:lnTo>
                  <a:pt x="111" y="1"/>
                </a:lnTo>
                <a:close/>
                <a:moveTo>
                  <a:pt x="173" y="1"/>
                </a:moveTo>
                <a:cubicBezTo>
                  <a:pt x="190" y="1"/>
                  <a:pt x="190" y="1"/>
                  <a:pt x="190" y="1"/>
                </a:cubicBezTo>
                <a:cubicBezTo>
                  <a:pt x="190" y="55"/>
                  <a:pt x="190" y="55"/>
                  <a:pt x="190" y="55"/>
                </a:cubicBezTo>
                <a:cubicBezTo>
                  <a:pt x="173" y="55"/>
                  <a:pt x="173" y="55"/>
                  <a:pt x="173" y="55"/>
                </a:cubicBezTo>
                <a:lnTo>
                  <a:pt x="173" y="1"/>
                </a:lnTo>
                <a:close/>
                <a:moveTo>
                  <a:pt x="201" y="48"/>
                </a:moveTo>
                <a:cubicBezTo>
                  <a:pt x="209" y="37"/>
                  <a:pt x="209" y="37"/>
                  <a:pt x="209" y="37"/>
                </a:cubicBezTo>
                <a:cubicBezTo>
                  <a:pt x="214" y="40"/>
                  <a:pt x="219" y="43"/>
                  <a:pt x="224" y="43"/>
                </a:cubicBezTo>
                <a:cubicBezTo>
                  <a:pt x="227" y="43"/>
                  <a:pt x="229" y="41"/>
                  <a:pt x="229" y="39"/>
                </a:cubicBezTo>
                <a:cubicBezTo>
                  <a:pt x="229" y="37"/>
                  <a:pt x="226" y="36"/>
                  <a:pt x="223" y="35"/>
                </a:cubicBezTo>
                <a:cubicBezTo>
                  <a:pt x="218" y="33"/>
                  <a:pt x="218" y="33"/>
                  <a:pt x="218" y="33"/>
                </a:cubicBezTo>
                <a:cubicBezTo>
                  <a:pt x="210" y="30"/>
                  <a:pt x="204" y="26"/>
                  <a:pt x="204" y="17"/>
                </a:cubicBezTo>
                <a:cubicBezTo>
                  <a:pt x="204" y="7"/>
                  <a:pt x="212" y="0"/>
                  <a:pt x="225" y="0"/>
                </a:cubicBezTo>
                <a:cubicBezTo>
                  <a:pt x="234" y="0"/>
                  <a:pt x="241" y="3"/>
                  <a:pt x="246" y="7"/>
                </a:cubicBezTo>
                <a:cubicBezTo>
                  <a:pt x="237" y="18"/>
                  <a:pt x="237" y="18"/>
                  <a:pt x="237" y="18"/>
                </a:cubicBezTo>
                <a:cubicBezTo>
                  <a:pt x="233" y="15"/>
                  <a:pt x="229" y="13"/>
                  <a:pt x="225" y="13"/>
                </a:cubicBezTo>
                <a:cubicBezTo>
                  <a:pt x="222" y="13"/>
                  <a:pt x="221" y="14"/>
                  <a:pt x="221" y="16"/>
                </a:cubicBezTo>
                <a:cubicBezTo>
                  <a:pt x="221" y="18"/>
                  <a:pt x="223" y="19"/>
                  <a:pt x="226" y="20"/>
                </a:cubicBezTo>
                <a:cubicBezTo>
                  <a:pt x="231" y="22"/>
                  <a:pt x="231" y="22"/>
                  <a:pt x="231" y="22"/>
                </a:cubicBezTo>
                <a:cubicBezTo>
                  <a:pt x="239" y="25"/>
                  <a:pt x="246" y="28"/>
                  <a:pt x="246" y="38"/>
                </a:cubicBezTo>
                <a:cubicBezTo>
                  <a:pt x="246" y="48"/>
                  <a:pt x="238" y="56"/>
                  <a:pt x="223" y="56"/>
                </a:cubicBezTo>
                <a:cubicBezTo>
                  <a:pt x="215" y="56"/>
                  <a:pt x="206" y="53"/>
                  <a:pt x="201" y="48"/>
                </a:cubicBezTo>
                <a:close/>
                <a:moveTo>
                  <a:pt x="256" y="1"/>
                </a:moveTo>
                <a:cubicBezTo>
                  <a:pt x="274" y="1"/>
                  <a:pt x="274" y="1"/>
                  <a:pt x="274" y="1"/>
                </a:cubicBezTo>
                <a:cubicBezTo>
                  <a:pt x="274" y="20"/>
                  <a:pt x="274" y="20"/>
                  <a:pt x="274" y="20"/>
                </a:cubicBezTo>
                <a:cubicBezTo>
                  <a:pt x="288" y="20"/>
                  <a:pt x="288" y="20"/>
                  <a:pt x="288" y="20"/>
                </a:cubicBezTo>
                <a:cubicBezTo>
                  <a:pt x="288" y="1"/>
                  <a:pt x="288" y="1"/>
                  <a:pt x="28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55"/>
                  <a:pt x="305" y="55"/>
                  <a:pt x="305" y="55"/>
                </a:cubicBezTo>
                <a:cubicBezTo>
                  <a:pt x="288" y="55"/>
                  <a:pt x="288" y="55"/>
                  <a:pt x="288" y="55"/>
                </a:cubicBezTo>
                <a:cubicBezTo>
                  <a:pt x="288" y="35"/>
                  <a:pt x="288" y="35"/>
                  <a:pt x="288" y="35"/>
                </a:cubicBezTo>
                <a:cubicBezTo>
                  <a:pt x="274" y="35"/>
                  <a:pt x="274" y="35"/>
                  <a:pt x="274" y="35"/>
                </a:cubicBezTo>
                <a:cubicBezTo>
                  <a:pt x="274" y="55"/>
                  <a:pt x="274" y="55"/>
                  <a:pt x="274" y="55"/>
                </a:cubicBezTo>
                <a:cubicBezTo>
                  <a:pt x="256" y="55"/>
                  <a:pt x="256" y="55"/>
                  <a:pt x="256" y="55"/>
                </a:cubicBezTo>
                <a:lnTo>
                  <a:pt x="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C393DEE2-BFDC-434B-A722-283F1A45FF2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582701" y="3810001"/>
            <a:ext cx="1117600" cy="223838"/>
          </a:xfrm>
          <a:custGeom>
            <a:avLst/>
            <a:gdLst>
              <a:gd name="T0" fmla="*/ 17 w 281"/>
              <a:gd name="T1" fmla="*/ 1 h 56"/>
              <a:gd name="T2" fmla="*/ 28 w 281"/>
              <a:gd name="T3" fmla="*/ 29 h 56"/>
              <a:gd name="T4" fmla="*/ 31 w 281"/>
              <a:gd name="T5" fmla="*/ 21 h 56"/>
              <a:gd name="T6" fmla="*/ 56 w 281"/>
              <a:gd name="T7" fmla="*/ 1 h 56"/>
              <a:gd name="T8" fmla="*/ 40 w 281"/>
              <a:gd name="T9" fmla="*/ 54 h 56"/>
              <a:gd name="T10" fmla="*/ 43 w 281"/>
              <a:gd name="T11" fmla="*/ 22 h 56"/>
              <a:gd name="T12" fmla="*/ 37 w 281"/>
              <a:gd name="T13" fmla="*/ 35 h 56"/>
              <a:gd name="T14" fmla="*/ 25 w 281"/>
              <a:gd name="T15" fmla="*/ 51 h 56"/>
              <a:gd name="T16" fmla="*/ 14 w 281"/>
              <a:gd name="T17" fmla="*/ 22 h 56"/>
              <a:gd name="T18" fmla="*/ 15 w 281"/>
              <a:gd name="T19" fmla="*/ 44 h 56"/>
              <a:gd name="T20" fmla="*/ 0 w 281"/>
              <a:gd name="T21" fmla="*/ 54 h 56"/>
              <a:gd name="T22" fmla="*/ 68 w 281"/>
              <a:gd name="T23" fmla="*/ 27 h 56"/>
              <a:gd name="T24" fmla="*/ 122 w 281"/>
              <a:gd name="T25" fmla="*/ 27 h 56"/>
              <a:gd name="T26" fmla="*/ 68 w 281"/>
              <a:gd name="T27" fmla="*/ 27 h 56"/>
              <a:gd name="T28" fmla="*/ 95 w 281"/>
              <a:gd name="T29" fmla="*/ 14 h 56"/>
              <a:gd name="T30" fmla="*/ 95 w 281"/>
              <a:gd name="T31" fmla="*/ 42 h 56"/>
              <a:gd name="T32" fmla="*/ 133 w 281"/>
              <a:gd name="T33" fmla="*/ 1 h 56"/>
              <a:gd name="T34" fmla="*/ 181 w 281"/>
              <a:gd name="T35" fmla="*/ 27 h 56"/>
              <a:gd name="T36" fmla="*/ 133 w 281"/>
              <a:gd name="T37" fmla="*/ 54 h 56"/>
              <a:gd name="T38" fmla="*/ 152 w 281"/>
              <a:gd name="T39" fmla="*/ 41 h 56"/>
              <a:gd name="T40" fmla="*/ 152 w 281"/>
              <a:gd name="T41" fmla="*/ 14 h 56"/>
              <a:gd name="T42" fmla="*/ 151 w 281"/>
              <a:gd name="T43" fmla="*/ 41 h 56"/>
              <a:gd name="T44" fmla="*/ 193 w 281"/>
              <a:gd name="T45" fmla="*/ 1 h 56"/>
              <a:gd name="T46" fmla="*/ 230 w 281"/>
              <a:gd name="T47" fmla="*/ 14 h 56"/>
              <a:gd name="T48" fmla="*/ 210 w 281"/>
              <a:gd name="T49" fmla="*/ 21 h 56"/>
              <a:gd name="T50" fmla="*/ 227 w 281"/>
              <a:gd name="T51" fmla="*/ 34 h 56"/>
              <a:gd name="T52" fmla="*/ 210 w 281"/>
              <a:gd name="T53" fmla="*/ 41 h 56"/>
              <a:gd name="T54" fmla="*/ 231 w 281"/>
              <a:gd name="T55" fmla="*/ 54 h 56"/>
              <a:gd name="T56" fmla="*/ 193 w 281"/>
              <a:gd name="T57" fmla="*/ 1 h 56"/>
              <a:gd name="T58" fmla="*/ 261 w 281"/>
              <a:gd name="T59" fmla="*/ 1 h 56"/>
              <a:gd name="T60" fmla="*/ 281 w 281"/>
              <a:gd name="T61" fmla="*/ 40 h 56"/>
              <a:gd name="T62" fmla="*/ 244 w 281"/>
              <a:gd name="T63" fmla="*/ 54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81" h="56">
                <a:moveTo>
                  <a:pt x="0" y="1"/>
                </a:moveTo>
                <a:cubicBezTo>
                  <a:pt x="17" y="1"/>
                  <a:pt x="17" y="1"/>
                  <a:pt x="17" y="1"/>
                </a:cubicBezTo>
                <a:cubicBezTo>
                  <a:pt x="25" y="21"/>
                  <a:pt x="25" y="21"/>
                  <a:pt x="25" y="21"/>
                </a:cubicBezTo>
                <a:cubicBezTo>
                  <a:pt x="28" y="29"/>
                  <a:pt x="28" y="29"/>
                  <a:pt x="28" y="29"/>
                </a:cubicBezTo>
                <a:cubicBezTo>
                  <a:pt x="28" y="29"/>
                  <a:pt x="28" y="29"/>
                  <a:pt x="28" y="29"/>
                </a:cubicBezTo>
                <a:cubicBezTo>
                  <a:pt x="31" y="21"/>
                  <a:pt x="31" y="21"/>
                  <a:pt x="31" y="21"/>
                </a:cubicBezTo>
                <a:cubicBezTo>
                  <a:pt x="39" y="1"/>
                  <a:pt x="39" y="1"/>
                  <a:pt x="39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54"/>
                  <a:pt x="56" y="54"/>
                  <a:pt x="56" y="54"/>
                </a:cubicBezTo>
                <a:cubicBezTo>
                  <a:pt x="40" y="54"/>
                  <a:pt x="40" y="54"/>
                  <a:pt x="40" y="54"/>
                </a:cubicBezTo>
                <a:cubicBezTo>
                  <a:pt x="40" y="44"/>
                  <a:pt x="40" y="44"/>
                  <a:pt x="40" y="44"/>
                </a:cubicBezTo>
                <a:cubicBezTo>
                  <a:pt x="40" y="38"/>
                  <a:pt x="42" y="28"/>
                  <a:pt x="43" y="22"/>
                </a:cubicBezTo>
                <a:cubicBezTo>
                  <a:pt x="42" y="22"/>
                  <a:pt x="42" y="22"/>
                  <a:pt x="42" y="22"/>
                </a:cubicBezTo>
                <a:cubicBezTo>
                  <a:pt x="37" y="35"/>
                  <a:pt x="37" y="35"/>
                  <a:pt x="37" y="35"/>
                </a:cubicBezTo>
                <a:cubicBezTo>
                  <a:pt x="30" y="51"/>
                  <a:pt x="30" y="51"/>
                  <a:pt x="30" y="51"/>
                </a:cubicBezTo>
                <a:cubicBezTo>
                  <a:pt x="25" y="51"/>
                  <a:pt x="25" y="51"/>
                  <a:pt x="25" y="51"/>
                </a:cubicBezTo>
                <a:cubicBezTo>
                  <a:pt x="19" y="35"/>
                  <a:pt x="19" y="35"/>
                  <a:pt x="19" y="35"/>
                </a:cubicBezTo>
                <a:cubicBezTo>
                  <a:pt x="14" y="22"/>
                  <a:pt x="14" y="22"/>
                  <a:pt x="14" y="22"/>
                </a:cubicBezTo>
                <a:cubicBezTo>
                  <a:pt x="13" y="22"/>
                  <a:pt x="13" y="22"/>
                  <a:pt x="13" y="22"/>
                </a:cubicBezTo>
                <a:cubicBezTo>
                  <a:pt x="14" y="28"/>
                  <a:pt x="15" y="38"/>
                  <a:pt x="15" y="44"/>
                </a:cubicBezTo>
                <a:cubicBezTo>
                  <a:pt x="15" y="54"/>
                  <a:pt x="15" y="54"/>
                  <a:pt x="15" y="54"/>
                </a:cubicBezTo>
                <a:cubicBezTo>
                  <a:pt x="0" y="54"/>
                  <a:pt x="0" y="54"/>
                  <a:pt x="0" y="54"/>
                </a:cubicBezTo>
                <a:lnTo>
                  <a:pt x="0" y="1"/>
                </a:lnTo>
                <a:close/>
                <a:moveTo>
                  <a:pt x="68" y="27"/>
                </a:moveTo>
                <a:cubicBezTo>
                  <a:pt x="68" y="10"/>
                  <a:pt x="78" y="0"/>
                  <a:pt x="95" y="0"/>
                </a:cubicBezTo>
                <a:cubicBezTo>
                  <a:pt x="111" y="0"/>
                  <a:pt x="122" y="10"/>
                  <a:pt x="122" y="27"/>
                </a:cubicBezTo>
                <a:cubicBezTo>
                  <a:pt x="122" y="45"/>
                  <a:pt x="111" y="56"/>
                  <a:pt x="95" y="56"/>
                </a:cubicBezTo>
                <a:cubicBezTo>
                  <a:pt x="78" y="56"/>
                  <a:pt x="68" y="45"/>
                  <a:pt x="68" y="27"/>
                </a:cubicBezTo>
                <a:close/>
                <a:moveTo>
                  <a:pt x="104" y="27"/>
                </a:moveTo>
                <a:cubicBezTo>
                  <a:pt x="104" y="19"/>
                  <a:pt x="100" y="14"/>
                  <a:pt x="95" y="14"/>
                </a:cubicBezTo>
                <a:cubicBezTo>
                  <a:pt x="89" y="14"/>
                  <a:pt x="85" y="19"/>
                  <a:pt x="85" y="27"/>
                </a:cubicBezTo>
                <a:cubicBezTo>
                  <a:pt x="85" y="36"/>
                  <a:pt x="89" y="42"/>
                  <a:pt x="95" y="42"/>
                </a:cubicBezTo>
                <a:cubicBezTo>
                  <a:pt x="100" y="42"/>
                  <a:pt x="104" y="36"/>
                  <a:pt x="104" y="27"/>
                </a:cubicBezTo>
                <a:close/>
                <a:moveTo>
                  <a:pt x="133" y="1"/>
                </a:moveTo>
                <a:cubicBezTo>
                  <a:pt x="151" y="1"/>
                  <a:pt x="151" y="1"/>
                  <a:pt x="151" y="1"/>
                </a:cubicBezTo>
                <a:cubicBezTo>
                  <a:pt x="168" y="1"/>
                  <a:pt x="181" y="7"/>
                  <a:pt x="181" y="27"/>
                </a:cubicBezTo>
                <a:cubicBezTo>
                  <a:pt x="181" y="48"/>
                  <a:pt x="168" y="54"/>
                  <a:pt x="152" y="54"/>
                </a:cubicBezTo>
                <a:cubicBezTo>
                  <a:pt x="133" y="54"/>
                  <a:pt x="133" y="54"/>
                  <a:pt x="133" y="54"/>
                </a:cubicBezTo>
                <a:lnTo>
                  <a:pt x="133" y="1"/>
                </a:lnTo>
                <a:close/>
                <a:moveTo>
                  <a:pt x="152" y="41"/>
                </a:moveTo>
                <a:cubicBezTo>
                  <a:pt x="159" y="41"/>
                  <a:pt x="163" y="38"/>
                  <a:pt x="163" y="27"/>
                </a:cubicBezTo>
                <a:cubicBezTo>
                  <a:pt x="163" y="17"/>
                  <a:pt x="159" y="14"/>
                  <a:pt x="152" y="14"/>
                </a:cubicBezTo>
                <a:cubicBezTo>
                  <a:pt x="151" y="14"/>
                  <a:pt x="151" y="14"/>
                  <a:pt x="151" y="14"/>
                </a:cubicBezTo>
                <a:cubicBezTo>
                  <a:pt x="151" y="41"/>
                  <a:pt x="151" y="41"/>
                  <a:pt x="151" y="41"/>
                </a:cubicBezTo>
                <a:lnTo>
                  <a:pt x="152" y="41"/>
                </a:lnTo>
                <a:close/>
                <a:moveTo>
                  <a:pt x="193" y="1"/>
                </a:moveTo>
                <a:cubicBezTo>
                  <a:pt x="230" y="1"/>
                  <a:pt x="230" y="1"/>
                  <a:pt x="230" y="1"/>
                </a:cubicBezTo>
                <a:cubicBezTo>
                  <a:pt x="230" y="14"/>
                  <a:pt x="230" y="14"/>
                  <a:pt x="230" y="14"/>
                </a:cubicBezTo>
                <a:cubicBezTo>
                  <a:pt x="210" y="14"/>
                  <a:pt x="210" y="14"/>
                  <a:pt x="210" y="14"/>
                </a:cubicBezTo>
                <a:cubicBezTo>
                  <a:pt x="210" y="21"/>
                  <a:pt x="210" y="21"/>
                  <a:pt x="210" y="21"/>
                </a:cubicBezTo>
                <a:cubicBezTo>
                  <a:pt x="227" y="21"/>
                  <a:pt x="227" y="21"/>
                  <a:pt x="227" y="21"/>
                </a:cubicBezTo>
                <a:cubicBezTo>
                  <a:pt x="227" y="34"/>
                  <a:pt x="227" y="34"/>
                  <a:pt x="227" y="34"/>
                </a:cubicBezTo>
                <a:cubicBezTo>
                  <a:pt x="210" y="34"/>
                  <a:pt x="210" y="34"/>
                  <a:pt x="210" y="34"/>
                </a:cubicBezTo>
                <a:cubicBezTo>
                  <a:pt x="210" y="41"/>
                  <a:pt x="210" y="41"/>
                  <a:pt x="210" y="41"/>
                </a:cubicBezTo>
                <a:cubicBezTo>
                  <a:pt x="231" y="41"/>
                  <a:pt x="231" y="41"/>
                  <a:pt x="231" y="41"/>
                </a:cubicBezTo>
                <a:cubicBezTo>
                  <a:pt x="231" y="54"/>
                  <a:pt x="231" y="54"/>
                  <a:pt x="231" y="54"/>
                </a:cubicBezTo>
                <a:cubicBezTo>
                  <a:pt x="193" y="54"/>
                  <a:pt x="193" y="54"/>
                  <a:pt x="193" y="54"/>
                </a:cubicBezTo>
                <a:lnTo>
                  <a:pt x="193" y="1"/>
                </a:lnTo>
                <a:close/>
                <a:moveTo>
                  <a:pt x="244" y="1"/>
                </a:moveTo>
                <a:cubicBezTo>
                  <a:pt x="261" y="1"/>
                  <a:pt x="261" y="1"/>
                  <a:pt x="261" y="1"/>
                </a:cubicBezTo>
                <a:cubicBezTo>
                  <a:pt x="261" y="40"/>
                  <a:pt x="261" y="40"/>
                  <a:pt x="261" y="40"/>
                </a:cubicBezTo>
                <a:cubicBezTo>
                  <a:pt x="281" y="40"/>
                  <a:pt x="281" y="40"/>
                  <a:pt x="281" y="40"/>
                </a:cubicBezTo>
                <a:cubicBezTo>
                  <a:pt x="281" y="54"/>
                  <a:pt x="281" y="54"/>
                  <a:pt x="281" y="54"/>
                </a:cubicBezTo>
                <a:cubicBezTo>
                  <a:pt x="244" y="54"/>
                  <a:pt x="244" y="54"/>
                  <a:pt x="244" y="54"/>
                </a:cubicBezTo>
                <a:lnTo>
                  <a:pt x="24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533F2284-0138-476C-A698-F33C309F04F6}"/>
              </a:ext>
            </a:extLst>
          </p:cNvPr>
          <p:cNvSpPr>
            <a:spLocks/>
          </p:cNvSpPr>
          <p:nvPr userDrawn="1"/>
        </p:nvSpPr>
        <p:spPr bwMode="auto">
          <a:xfrm>
            <a:off x="1463638" y="2525713"/>
            <a:ext cx="1717675" cy="1631950"/>
          </a:xfrm>
          <a:custGeom>
            <a:avLst/>
            <a:gdLst>
              <a:gd name="T0" fmla="*/ 2 w 1082"/>
              <a:gd name="T1" fmla="*/ 1026 h 1028"/>
              <a:gd name="T2" fmla="*/ 2 w 1082"/>
              <a:gd name="T3" fmla="*/ 1028 h 1028"/>
              <a:gd name="T4" fmla="*/ 1082 w 1082"/>
              <a:gd name="T5" fmla="*/ 1028 h 1028"/>
              <a:gd name="T6" fmla="*/ 1082 w 1082"/>
              <a:gd name="T7" fmla="*/ 0 h 1028"/>
              <a:gd name="T8" fmla="*/ 0 w 1082"/>
              <a:gd name="T9" fmla="*/ 0 h 1028"/>
              <a:gd name="T10" fmla="*/ 0 w 1082"/>
              <a:gd name="T11" fmla="*/ 1028 h 1028"/>
              <a:gd name="T12" fmla="*/ 2 w 1082"/>
              <a:gd name="T13" fmla="*/ 1028 h 1028"/>
              <a:gd name="T14" fmla="*/ 2 w 1082"/>
              <a:gd name="T15" fmla="*/ 1026 h 1028"/>
              <a:gd name="T16" fmla="*/ 7 w 1082"/>
              <a:gd name="T17" fmla="*/ 1026 h 1028"/>
              <a:gd name="T18" fmla="*/ 7 w 1082"/>
              <a:gd name="T19" fmla="*/ 7 h 1028"/>
              <a:gd name="T20" fmla="*/ 1075 w 1082"/>
              <a:gd name="T21" fmla="*/ 7 h 1028"/>
              <a:gd name="T22" fmla="*/ 1075 w 1082"/>
              <a:gd name="T23" fmla="*/ 1021 h 1028"/>
              <a:gd name="T24" fmla="*/ 2 w 1082"/>
              <a:gd name="T25" fmla="*/ 1021 h 1028"/>
              <a:gd name="T26" fmla="*/ 2 w 1082"/>
              <a:gd name="T27" fmla="*/ 1026 h 1028"/>
              <a:gd name="T28" fmla="*/ 7 w 1082"/>
              <a:gd name="T29" fmla="*/ 1026 h 1028"/>
              <a:gd name="T30" fmla="*/ 2 w 1082"/>
              <a:gd name="T31" fmla="*/ 1026 h 10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82" h="1028">
                <a:moveTo>
                  <a:pt x="2" y="1026"/>
                </a:moveTo>
                <a:lnTo>
                  <a:pt x="2" y="1028"/>
                </a:lnTo>
                <a:lnTo>
                  <a:pt x="1082" y="1028"/>
                </a:lnTo>
                <a:lnTo>
                  <a:pt x="1082" y="0"/>
                </a:lnTo>
                <a:lnTo>
                  <a:pt x="0" y="0"/>
                </a:lnTo>
                <a:lnTo>
                  <a:pt x="0" y="1028"/>
                </a:lnTo>
                <a:lnTo>
                  <a:pt x="2" y="1028"/>
                </a:lnTo>
                <a:lnTo>
                  <a:pt x="2" y="1026"/>
                </a:lnTo>
                <a:lnTo>
                  <a:pt x="7" y="1026"/>
                </a:lnTo>
                <a:lnTo>
                  <a:pt x="7" y="7"/>
                </a:lnTo>
                <a:lnTo>
                  <a:pt x="1075" y="7"/>
                </a:lnTo>
                <a:lnTo>
                  <a:pt x="1075" y="1021"/>
                </a:lnTo>
                <a:lnTo>
                  <a:pt x="2" y="1021"/>
                </a:lnTo>
                <a:lnTo>
                  <a:pt x="2" y="1026"/>
                </a:lnTo>
                <a:lnTo>
                  <a:pt x="7" y="1026"/>
                </a:lnTo>
                <a:lnTo>
                  <a:pt x="2" y="102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CE45C8E-AC88-4E69-BD7A-45650450834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310567" y="3161778"/>
            <a:ext cx="5274000" cy="392113"/>
          </a:xfrm>
          <a:custGeom>
            <a:avLst/>
            <a:gdLst>
              <a:gd name="T0" fmla="*/ 0 w 1334"/>
              <a:gd name="T1" fmla="*/ 2 h 98"/>
              <a:gd name="T2" fmla="*/ 55 w 1334"/>
              <a:gd name="T3" fmla="*/ 27 h 98"/>
              <a:gd name="T4" fmla="*/ 25 w 1334"/>
              <a:gd name="T5" fmla="*/ 27 h 98"/>
              <a:gd name="T6" fmla="*/ 128 w 1334"/>
              <a:gd name="T7" fmla="*/ 35 h 98"/>
              <a:gd name="T8" fmla="*/ 184 w 1334"/>
              <a:gd name="T9" fmla="*/ 2 h 98"/>
              <a:gd name="T10" fmla="*/ 153 w 1334"/>
              <a:gd name="T11" fmla="*/ 61 h 98"/>
              <a:gd name="T12" fmla="*/ 97 w 1334"/>
              <a:gd name="T13" fmla="*/ 96 h 98"/>
              <a:gd name="T14" fmla="*/ 276 w 1334"/>
              <a:gd name="T15" fmla="*/ 2 h 98"/>
              <a:gd name="T16" fmla="*/ 240 w 1334"/>
              <a:gd name="T17" fmla="*/ 38 h 98"/>
              <a:gd name="T18" fmla="*/ 240 w 1334"/>
              <a:gd name="T19" fmla="*/ 60 h 98"/>
              <a:gd name="T20" fmla="*/ 277 w 1334"/>
              <a:gd name="T21" fmla="*/ 96 h 98"/>
              <a:gd name="T22" fmla="*/ 330 w 1334"/>
              <a:gd name="T23" fmla="*/ 49 h 98"/>
              <a:gd name="T24" fmla="*/ 378 w 1334"/>
              <a:gd name="T25" fmla="*/ 98 h 98"/>
              <a:gd name="T26" fmla="*/ 378 w 1334"/>
              <a:gd name="T27" fmla="*/ 25 h 98"/>
              <a:gd name="T28" fmla="*/ 395 w 1334"/>
              <a:gd name="T29" fmla="*/ 49 h 98"/>
              <a:gd name="T30" fmla="*/ 527 w 1334"/>
              <a:gd name="T31" fmla="*/ 34 h 98"/>
              <a:gd name="T32" fmla="*/ 501 w 1334"/>
              <a:gd name="T33" fmla="*/ 96 h 98"/>
              <a:gd name="T34" fmla="*/ 477 w 1334"/>
              <a:gd name="T35" fmla="*/ 96 h 98"/>
              <a:gd name="T36" fmla="*/ 484 w 1334"/>
              <a:gd name="T37" fmla="*/ 47 h 98"/>
              <a:gd name="T38" fmla="*/ 477 w 1334"/>
              <a:gd name="T39" fmla="*/ 26 h 98"/>
              <a:gd name="T40" fmla="*/ 544 w 1334"/>
              <a:gd name="T41" fmla="*/ 50 h 98"/>
              <a:gd name="T42" fmla="*/ 612 w 1334"/>
              <a:gd name="T43" fmla="*/ 31 h 98"/>
              <a:gd name="T44" fmla="*/ 597 w 1334"/>
              <a:gd name="T45" fmla="*/ 74 h 98"/>
              <a:gd name="T46" fmla="*/ 591 w 1334"/>
              <a:gd name="T47" fmla="*/ 61 h 98"/>
              <a:gd name="T48" fmla="*/ 631 w 1334"/>
              <a:gd name="T49" fmla="*/ 87 h 98"/>
              <a:gd name="T50" fmla="*/ 668 w 1334"/>
              <a:gd name="T51" fmla="*/ 2 h 98"/>
              <a:gd name="T52" fmla="*/ 702 w 1334"/>
              <a:gd name="T53" fmla="*/ 96 h 98"/>
              <a:gd name="T54" fmla="*/ 669 w 1334"/>
              <a:gd name="T55" fmla="*/ 96 h 98"/>
              <a:gd name="T56" fmla="*/ 678 w 1334"/>
              <a:gd name="T57" fmla="*/ 58 h 98"/>
              <a:gd name="T58" fmla="*/ 686 w 1334"/>
              <a:gd name="T59" fmla="*/ 24 h 98"/>
              <a:gd name="T60" fmla="*/ 678 w 1334"/>
              <a:gd name="T61" fmla="*/ 58 h 98"/>
              <a:gd name="T62" fmla="*/ 793 w 1334"/>
              <a:gd name="T63" fmla="*/ 37 h 98"/>
              <a:gd name="T64" fmla="*/ 800 w 1334"/>
              <a:gd name="T65" fmla="*/ 21 h 98"/>
              <a:gd name="T66" fmla="*/ 828 w 1334"/>
              <a:gd name="T67" fmla="*/ 96 h 98"/>
              <a:gd name="T68" fmla="*/ 769 w 1334"/>
              <a:gd name="T69" fmla="*/ 37 h 98"/>
              <a:gd name="T70" fmla="*/ 773 w 1334"/>
              <a:gd name="T71" fmla="*/ 96 h 98"/>
              <a:gd name="T72" fmla="*/ 854 w 1334"/>
              <a:gd name="T73" fmla="*/ 2 h 98"/>
              <a:gd name="T74" fmla="*/ 854 w 1334"/>
              <a:gd name="T75" fmla="*/ 96 h 98"/>
              <a:gd name="T76" fmla="*/ 955 w 1334"/>
              <a:gd name="T77" fmla="*/ 0 h 98"/>
              <a:gd name="T78" fmla="*/ 955 w 1334"/>
              <a:gd name="T79" fmla="*/ 25 h 98"/>
              <a:gd name="T80" fmla="*/ 971 w 1334"/>
              <a:gd name="T81" fmla="*/ 67 h 98"/>
              <a:gd name="T82" fmla="*/ 905 w 1334"/>
              <a:gd name="T83" fmla="*/ 50 h 98"/>
              <a:gd name="T84" fmla="*/ 1062 w 1334"/>
              <a:gd name="T85" fmla="*/ 40 h 98"/>
              <a:gd name="T86" fmla="*/ 1071 w 1334"/>
              <a:gd name="T87" fmla="*/ 40 h 98"/>
              <a:gd name="T88" fmla="*/ 1112 w 1334"/>
              <a:gd name="T89" fmla="*/ 40 h 98"/>
              <a:gd name="T90" fmla="*/ 1122 w 1334"/>
              <a:gd name="T91" fmla="*/ 40 h 98"/>
              <a:gd name="T92" fmla="*/ 1138 w 1334"/>
              <a:gd name="T93" fmla="*/ 96 h 98"/>
              <a:gd name="T94" fmla="*/ 1091 w 1334"/>
              <a:gd name="T95" fmla="*/ 43 h 98"/>
              <a:gd name="T96" fmla="*/ 1081 w 1334"/>
              <a:gd name="T97" fmla="*/ 96 h 98"/>
              <a:gd name="T98" fmla="*/ 1183 w 1334"/>
              <a:gd name="T99" fmla="*/ 2 h 98"/>
              <a:gd name="T100" fmla="*/ 1217 w 1334"/>
              <a:gd name="T101" fmla="*/ 96 h 98"/>
              <a:gd name="T102" fmla="*/ 1185 w 1334"/>
              <a:gd name="T103" fmla="*/ 96 h 98"/>
              <a:gd name="T104" fmla="*/ 1194 w 1334"/>
              <a:gd name="T105" fmla="*/ 58 h 98"/>
              <a:gd name="T106" fmla="*/ 1201 w 1334"/>
              <a:gd name="T107" fmla="*/ 24 h 98"/>
              <a:gd name="T108" fmla="*/ 1194 w 1334"/>
              <a:gd name="T109" fmla="*/ 58 h 98"/>
              <a:gd name="T110" fmla="*/ 1276 w 1334"/>
              <a:gd name="T111" fmla="*/ 2 h 98"/>
              <a:gd name="T112" fmla="*/ 1289 w 1334"/>
              <a:gd name="T113" fmla="*/ 40 h 98"/>
              <a:gd name="T114" fmla="*/ 1334 w 1334"/>
              <a:gd name="T115" fmla="*/ 2 h 98"/>
              <a:gd name="T116" fmla="*/ 1274 w 1334"/>
              <a:gd name="T117" fmla="*/ 96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334" h="98">
                <a:moveTo>
                  <a:pt x="25" y="27"/>
                </a:moveTo>
                <a:cubicBezTo>
                  <a:pt x="0" y="27"/>
                  <a:pt x="0" y="27"/>
                  <a:pt x="0" y="27"/>
                </a:cubicBezTo>
                <a:cubicBezTo>
                  <a:pt x="0" y="2"/>
                  <a:pt x="0" y="2"/>
                  <a:pt x="0" y="2"/>
                </a:cubicBezTo>
                <a:cubicBezTo>
                  <a:pt x="80" y="2"/>
                  <a:pt x="80" y="2"/>
                  <a:pt x="80" y="2"/>
                </a:cubicBezTo>
                <a:cubicBezTo>
                  <a:pt x="80" y="27"/>
                  <a:pt x="80" y="27"/>
                  <a:pt x="80" y="27"/>
                </a:cubicBezTo>
                <a:cubicBezTo>
                  <a:pt x="55" y="27"/>
                  <a:pt x="55" y="27"/>
                  <a:pt x="55" y="27"/>
                </a:cubicBezTo>
                <a:cubicBezTo>
                  <a:pt x="55" y="96"/>
                  <a:pt x="55" y="96"/>
                  <a:pt x="55" y="96"/>
                </a:cubicBezTo>
                <a:cubicBezTo>
                  <a:pt x="25" y="96"/>
                  <a:pt x="25" y="96"/>
                  <a:pt x="25" y="96"/>
                </a:cubicBezTo>
                <a:lnTo>
                  <a:pt x="25" y="27"/>
                </a:lnTo>
                <a:close/>
                <a:moveTo>
                  <a:pt x="97" y="2"/>
                </a:moveTo>
                <a:cubicBezTo>
                  <a:pt x="128" y="2"/>
                  <a:pt x="128" y="2"/>
                  <a:pt x="128" y="2"/>
                </a:cubicBezTo>
                <a:cubicBezTo>
                  <a:pt x="128" y="35"/>
                  <a:pt x="128" y="35"/>
                  <a:pt x="128" y="35"/>
                </a:cubicBezTo>
                <a:cubicBezTo>
                  <a:pt x="153" y="35"/>
                  <a:pt x="153" y="35"/>
                  <a:pt x="153" y="35"/>
                </a:cubicBezTo>
                <a:cubicBezTo>
                  <a:pt x="153" y="2"/>
                  <a:pt x="153" y="2"/>
                  <a:pt x="153" y="2"/>
                </a:cubicBezTo>
                <a:cubicBezTo>
                  <a:pt x="184" y="2"/>
                  <a:pt x="184" y="2"/>
                  <a:pt x="184" y="2"/>
                </a:cubicBezTo>
                <a:cubicBezTo>
                  <a:pt x="184" y="96"/>
                  <a:pt x="184" y="96"/>
                  <a:pt x="184" y="96"/>
                </a:cubicBezTo>
                <a:cubicBezTo>
                  <a:pt x="153" y="96"/>
                  <a:pt x="153" y="96"/>
                  <a:pt x="153" y="96"/>
                </a:cubicBezTo>
                <a:cubicBezTo>
                  <a:pt x="153" y="61"/>
                  <a:pt x="153" y="61"/>
                  <a:pt x="153" y="61"/>
                </a:cubicBezTo>
                <a:cubicBezTo>
                  <a:pt x="128" y="61"/>
                  <a:pt x="128" y="61"/>
                  <a:pt x="128" y="61"/>
                </a:cubicBezTo>
                <a:cubicBezTo>
                  <a:pt x="128" y="96"/>
                  <a:pt x="128" y="96"/>
                  <a:pt x="128" y="96"/>
                </a:cubicBezTo>
                <a:cubicBezTo>
                  <a:pt x="97" y="96"/>
                  <a:pt x="97" y="96"/>
                  <a:pt x="97" y="96"/>
                </a:cubicBezTo>
                <a:lnTo>
                  <a:pt x="97" y="2"/>
                </a:lnTo>
                <a:close/>
                <a:moveTo>
                  <a:pt x="209" y="2"/>
                </a:moveTo>
                <a:cubicBezTo>
                  <a:pt x="276" y="2"/>
                  <a:pt x="276" y="2"/>
                  <a:pt x="276" y="2"/>
                </a:cubicBezTo>
                <a:cubicBezTo>
                  <a:pt x="276" y="25"/>
                  <a:pt x="276" y="25"/>
                  <a:pt x="276" y="25"/>
                </a:cubicBezTo>
                <a:cubicBezTo>
                  <a:pt x="240" y="25"/>
                  <a:pt x="240" y="25"/>
                  <a:pt x="240" y="25"/>
                </a:cubicBezTo>
                <a:cubicBezTo>
                  <a:pt x="240" y="38"/>
                  <a:pt x="240" y="38"/>
                  <a:pt x="240" y="38"/>
                </a:cubicBezTo>
                <a:cubicBezTo>
                  <a:pt x="271" y="38"/>
                  <a:pt x="271" y="38"/>
                  <a:pt x="271" y="38"/>
                </a:cubicBezTo>
                <a:cubicBezTo>
                  <a:pt x="271" y="60"/>
                  <a:pt x="271" y="60"/>
                  <a:pt x="271" y="60"/>
                </a:cubicBezTo>
                <a:cubicBezTo>
                  <a:pt x="240" y="60"/>
                  <a:pt x="240" y="60"/>
                  <a:pt x="240" y="60"/>
                </a:cubicBezTo>
                <a:cubicBezTo>
                  <a:pt x="240" y="73"/>
                  <a:pt x="240" y="73"/>
                  <a:pt x="240" y="73"/>
                </a:cubicBezTo>
                <a:cubicBezTo>
                  <a:pt x="277" y="73"/>
                  <a:pt x="277" y="73"/>
                  <a:pt x="277" y="73"/>
                </a:cubicBezTo>
                <a:cubicBezTo>
                  <a:pt x="277" y="96"/>
                  <a:pt x="277" y="96"/>
                  <a:pt x="277" y="96"/>
                </a:cubicBezTo>
                <a:cubicBezTo>
                  <a:pt x="209" y="96"/>
                  <a:pt x="209" y="96"/>
                  <a:pt x="209" y="96"/>
                </a:cubicBezTo>
                <a:lnTo>
                  <a:pt x="209" y="2"/>
                </a:lnTo>
                <a:close/>
                <a:moveTo>
                  <a:pt x="330" y="49"/>
                </a:moveTo>
                <a:cubicBezTo>
                  <a:pt x="330" y="17"/>
                  <a:pt x="350" y="0"/>
                  <a:pt x="378" y="0"/>
                </a:cubicBezTo>
                <a:cubicBezTo>
                  <a:pt x="406" y="0"/>
                  <a:pt x="426" y="17"/>
                  <a:pt x="426" y="49"/>
                </a:cubicBezTo>
                <a:cubicBezTo>
                  <a:pt x="426" y="80"/>
                  <a:pt x="406" y="98"/>
                  <a:pt x="378" y="98"/>
                </a:cubicBezTo>
                <a:cubicBezTo>
                  <a:pt x="350" y="98"/>
                  <a:pt x="330" y="80"/>
                  <a:pt x="330" y="49"/>
                </a:cubicBezTo>
                <a:close/>
                <a:moveTo>
                  <a:pt x="395" y="49"/>
                </a:moveTo>
                <a:cubicBezTo>
                  <a:pt x="395" y="33"/>
                  <a:pt x="389" y="25"/>
                  <a:pt x="378" y="25"/>
                </a:cubicBezTo>
                <a:cubicBezTo>
                  <a:pt x="368" y="25"/>
                  <a:pt x="362" y="33"/>
                  <a:pt x="362" y="49"/>
                </a:cubicBezTo>
                <a:cubicBezTo>
                  <a:pt x="362" y="64"/>
                  <a:pt x="368" y="74"/>
                  <a:pt x="378" y="74"/>
                </a:cubicBezTo>
                <a:cubicBezTo>
                  <a:pt x="389" y="74"/>
                  <a:pt x="395" y="64"/>
                  <a:pt x="395" y="49"/>
                </a:cubicBezTo>
                <a:close/>
                <a:moveTo>
                  <a:pt x="446" y="2"/>
                </a:moveTo>
                <a:cubicBezTo>
                  <a:pt x="486" y="2"/>
                  <a:pt x="486" y="2"/>
                  <a:pt x="486" y="2"/>
                </a:cubicBezTo>
                <a:cubicBezTo>
                  <a:pt x="508" y="2"/>
                  <a:pt x="527" y="9"/>
                  <a:pt x="527" y="34"/>
                </a:cubicBezTo>
                <a:cubicBezTo>
                  <a:pt x="527" y="46"/>
                  <a:pt x="521" y="55"/>
                  <a:pt x="512" y="61"/>
                </a:cubicBezTo>
                <a:cubicBezTo>
                  <a:pt x="533" y="96"/>
                  <a:pt x="533" y="96"/>
                  <a:pt x="533" y="96"/>
                </a:cubicBezTo>
                <a:cubicBezTo>
                  <a:pt x="501" y="96"/>
                  <a:pt x="501" y="96"/>
                  <a:pt x="501" y="96"/>
                </a:cubicBezTo>
                <a:cubicBezTo>
                  <a:pt x="486" y="68"/>
                  <a:pt x="486" y="68"/>
                  <a:pt x="486" y="68"/>
                </a:cubicBezTo>
                <a:cubicBezTo>
                  <a:pt x="477" y="68"/>
                  <a:pt x="477" y="68"/>
                  <a:pt x="477" y="68"/>
                </a:cubicBezTo>
                <a:cubicBezTo>
                  <a:pt x="477" y="96"/>
                  <a:pt x="477" y="96"/>
                  <a:pt x="477" y="96"/>
                </a:cubicBezTo>
                <a:cubicBezTo>
                  <a:pt x="446" y="96"/>
                  <a:pt x="446" y="96"/>
                  <a:pt x="446" y="96"/>
                </a:cubicBezTo>
                <a:lnTo>
                  <a:pt x="446" y="2"/>
                </a:lnTo>
                <a:close/>
                <a:moveTo>
                  <a:pt x="484" y="47"/>
                </a:moveTo>
                <a:cubicBezTo>
                  <a:pt x="494" y="47"/>
                  <a:pt x="498" y="42"/>
                  <a:pt x="498" y="36"/>
                </a:cubicBezTo>
                <a:cubicBezTo>
                  <a:pt x="498" y="28"/>
                  <a:pt x="493" y="26"/>
                  <a:pt x="484" y="26"/>
                </a:cubicBezTo>
                <a:cubicBezTo>
                  <a:pt x="477" y="26"/>
                  <a:pt x="477" y="26"/>
                  <a:pt x="477" y="26"/>
                </a:cubicBezTo>
                <a:cubicBezTo>
                  <a:pt x="477" y="47"/>
                  <a:pt x="477" y="47"/>
                  <a:pt x="477" y="47"/>
                </a:cubicBezTo>
                <a:lnTo>
                  <a:pt x="484" y="47"/>
                </a:lnTo>
                <a:close/>
                <a:moveTo>
                  <a:pt x="544" y="50"/>
                </a:moveTo>
                <a:cubicBezTo>
                  <a:pt x="544" y="18"/>
                  <a:pt x="568" y="0"/>
                  <a:pt x="596" y="0"/>
                </a:cubicBezTo>
                <a:cubicBezTo>
                  <a:pt x="610" y="0"/>
                  <a:pt x="621" y="6"/>
                  <a:pt x="628" y="13"/>
                </a:cubicBezTo>
                <a:cubicBezTo>
                  <a:pt x="612" y="31"/>
                  <a:pt x="612" y="31"/>
                  <a:pt x="612" y="31"/>
                </a:cubicBezTo>
                <a:cubicBezTo>
                  <a:pt x="607" y="26"/>
                  <a:pt x="603" y="24"/>
                  <a:pt x="596" y="24"/>
                </a:cubicBezTo>
                <a:cubicBezTo>
                  <a:pt x="584" y="24"/>
                  <a:pt x="575" y="33"/>
                  <a:pt x="575" y="50"/>
                </a:cubicBezTo>
                <a:cubicBezTo>
                  <a:pt x="575" y="65"/>
                  <a:pt x="581" y="74"/>
                  <a:pt x="597" y="74"/>
                </a:cubicBezTo>
                <a:cubicBezTo>
                  <a:pt x="600" y="74"/>
                  <a:pt x="602" y="74"/>
                  <a:pt x="604" y="73"/>
                </a:cubicBezTo>
                <a:cubicBezTo>
                  <a:pt x="604" y="61"/>
                  <a:pt x="604" y="61"/>
                  <a:pt x="604" y="61"/>
                </a:cubicBezTo>
                <a:cubicBezTo>
                  <a:pt x="591" y="61"/>
                  <a:pt x="591" y="61"/>
                  <a:pt x="591" y="61"/>
                </a:cubicBezTo>
                <a:cubicBezTo>
                  <a:pt x="591" y="40"/>
                  <a:pt x="591" y="40"/>
                  <a:pt x="591" y="40"/>
                </a:cubicBezTo>
                <a:cubicBezTo>
                  <a:pt x="631" y="40"/>
                  <a:pt x="631" y="40"/>
                  <a:pt x="631" y="40"/>
                </a:cubicBezTo>
                <a:cubicBezTo>
                  <a:pt x="631" y="87"/>
                  <a:pt x="631" y="87"/>
                  <a:pt x="631" y="87"/>
                </a:cubicBezTo>
                <a:cubicBezTo>
                  <a:pt x="623" y="93"/>
                  <a:pt x="609" y="98"/>
                  <a:pt x="595" y="98"/>
                </a:cubicBezTo>
                <a:cubicBezTo>
                  <a:pt x="567" y="98"/>
                  <a:pt x="544" y="83"/>
                  <a:pt x="544" y="50"/>
                </a:cubicBezTo>
                <a:close/>
                <a:moveTo>
                  <a:pt x="668" y="2"/>
                </a:moveTo>
                <a:cubicBezTo>
                  <a:pt x="704" y="2"/>
                  <a:pt x="704" y="2"/>
                  <a:pt x="704" y="2"/>
                </a:cubicBezTo>
                <a:cubicBezTo>
                  <a:pt x="734" y="96"/>
                  <a:pt x="734" y="96"/>
                  <a:pt x="734" y="96"/>
                </a:cubicBezTo>
                <a:cubicBezTo>
                  <a:pt x="702" y="96"/>
                  <a:pt x="702" y="96"/>
                  <a:pt x="702" y="96"/>
                </a:cubicBezTo>
                <a:cubicBezTo>
                  <a:pt x="698" y="80"/>
                  <a:pt x="698" y="80"/>
                  <a:pt x="698" y="80"/>
                </a:cubicBezTo>
                <a:cubicBezTo>
                  <a:pt x="673" y="80"/>
                  <a:pt x="673" y="80"/>
                  <a:pt x="673" y="80"/>
                </a:cubicBezTo>
                <a:cubicBezTo>
                  <a:pt x="669" y="96"/>
                  <a:pt x="669" y="96"/>
                  <a:pt x="669" y="96"/>
                </a:cubicBezTo>
                <a:cubicBezTo>
                  <a:pt x="638" y="96"/>
                  <a:pt x="638" y="96"/>
                  <a:pt x="638" y="96"/>
                </a:cubicBezTo>
                <a:lnTo>
                  <a:pt x="668" y="2"/>
                </a:lnTo>
                <a:close/>
                <a:moveTo>
                  <a:pt x="678" y="58"/>
                </a:moveTo>
                <a:cubicBezTo>
                  <a:pt x="693" y="58"/>
                  <a:pt x="693" y="58"/>
                  <a:pt x="693" y="58"/>
                </a:cubicBezTo>
                <a:cubicBezTo>
                  <a:pt x="692" y="53"/>
                  <a:pt x="692" y="53"/>
                  <a:pt x="692" y="53"/>
                </a:cubicBezTo>
                <a:cubicBezTo>
                  <a:pt x="690" y="44"/>
                  <a:pt x="688" y="33"/>
                  <a:pt x="686" y="24"/>
                </a:cubicBezTo>
                <a:cubicBezTo>
                  <a:pt x="685" y="24"/>
                  <a:pt x="685" y="24"/>
                  <a:pt x="685" y="24"/>
                </a:cubicBezTo>
                <a:cubicBezTo>
                  <a:pt x="683" y="33"/>
                  <a:pt x="681" y="44"/>
                  <a:pt x="679" y="53"/>
                </a:cubicBezTo>
                <a:lnTo>
                  <a:pt x="678" y="58"/>
                </a:lnTo>
                <a:close/>
                <a:moveTo>
                  <a:pt x="745" y="2"/>
                </a:moveTo>
                <a:cubicBezTo>
                  <a:pt x="775" y="2"/>
                  <a:pt x="775" y="2"/>
                  <a:pt x="775" y="2"/>
                </a:cubicBezTo>
                <a:cubicBezTo>
                  <a:pt x="793" y="37"/>
                  <a:pt x="793" y="37"/>
                  <a:pt x="793" y="37"/>
                </a:cubicBezTo>
                <a:cubicBezTo>
                  <a:pt x="803" y="61"/>
                  <a:pt x="803" y="61"/>
                  <a:pt x="803" y="61"/>
                </a:cubicBezTo>
                <a:cubicBezTo>
                  <a:pt x="804" y="61"/>
                  <a:pt x="804" y="61"/>
                  <a:pt x="804" y="61"/>
                </a:cubicBezTo>
                <a:cubicBezTo>
                  <a:pt x="802" y="50"/>
                  <a:pt x="800" y="33"/>
                  <a:pt x="800" y="21"/>
                </a:cubicBezTo>
                <a:cubicBezTo>
                  <a:pt x="800" y="2"/>
                  <a:pt x="800" y="2"/>
                  <a:pt x="800" y="2"/>
                </a:cubicBezTo>
                <a:cubicBezTo>
                  <a:pt x="828" y="2"/>
                  <a:pt x="828" y="2"/>
                  <a:pt x="828" y="2"/>
                </a:cubicBezTo>
                <a:cubicBezTo>
                  <a:pt x="828" y="96"/>
                  <a:pt x="828" y="96"/>
                  <a:pt x="828" y="96"/>
                </a:cubicBezTo>
                <a:cubicBezTo>
                  <a:pt x="798" y="96"/>
                  <a:pt x="798" y="96"/>
                  <a:pt x="798" y="96"/>
                </a:cubicBezTo>
                <a:cubicBezTo>
                  <a:pt x="780" y="60"/>
                  <a:pt x="780" y="60"/>
                  <a:pt x="780" y="60"/>
                </a:cubicBezTo>
                <a:cubicBezTo>
                  <a:pt x="769" y="37"/>
                  <a:pt x="769" y="37"/>
                  <a:pt x="769" y="37"/>
                </a:cubicBezTo>
                <a:cubicBezTo>
                  <a:pt x="769" y="37"/>
                  <a:pt x="769" y="37"/>
                  <a:pt x="769" y="37"/>
                </a:cubicBezTo>
                <a:cubicBezTo>
                  <a:pt x="770" y="49"/>
                  <a:pt x="773" y="65"/>
                  <a:pt x="773" y="77"/>
                </a:cubicBezTo>
                <a:cubicBezTo>
                  <a:pt x="773" y="96"/>
                  <a:pt x="773" y="96"/>
                  <a:pt x="773" y="96"/>
                </a:cubicBezTo>
                <a:cubicBezTo>
                  <a:pt x="745" y="96"/>
                  <a:pt x="745" y="96"/>
                  <a:pt x="745" y="96"/>
                </a:cubicBezTo>
                <a:lnTo>
                  <a:pt x="745" y="2"/>
                </a:lnTo>
                <a:close/>
                <a:moveTo>
                  <a:pt x="854" y="2"/>
                </a:moveTo>
                <a:cubicBezTo>
                  <a:pt x="884" y="2"/>
                  <a:pt x="884" y="2"/>
                  <a:pt x="884" y="2"/>
                </a:cubicBezTo>
                <a:cubicBezTo>
                  <a:pt x="884" y="96"/>
                  <a:pt x="884" y="96"/>
                  <a:pt x="884" y="96"/>
                </a:cubicBezTo>
                <a:cubicBezTo>
                  <a:pt x="854" y="96"/>
                  <a:pt x="854" y="96"/>
                  <a:pt x="854" y="96"/>
                </a:cubicBezTo>
                <a:lnTo>
                  <a:pt x="854" y="2"/>
                </a:lnTo>
                <a:close/>
                <a:moveTo>
                  <a:pt x="905" y="50"/>
                </a:moveTo>
                <a:cubicBezTo>
                  <a:pt x="905" y="18"/>
                  <a:pt x="929" y="0"/>
                  <a:pt x="955" y="0"/>
                </a:cubicBezTo>
                <a:cubicBezTo>
                  <a:pt x="968" y="0"/>
                  <a:pt x="979" y="5"/>
                  <a:pt x="987" y="12"/>
                </a:cubicBezTo>
                <a:cubicBezTo>
                  <a:pt x="970" y="31"/>
                  <a:pt x="970" y="31"/>
                  <a:pt x="970" y="31"/>
                </a:cubicBezTo>
                <a:cubicBezTo>
                  <a:pt x="965" y="26"/>
                  <a:pt x="961" y="25"/>
                  <a:pt x="955" y="25"/>
                </a:cubicBezTo>
                <a:cubicBezTo>
                  <a:pt x="945" y="25"/>
                  <a:pt x="936" y="33"/>
                  <a:pt x="936" y="49"/>
                </a:cubicBezTo>
                <a:cubicBezTo>
                  <a:pt x="936" y="65"/>
                  <a:pt x="943" y="74"/>
                  <a:pt x="955" y="74"/>
                </a:cubicBezTo>
                <a:cubicBezTo>
                  <a:pt x="962" y="74"/>
                  <a:pt x="967" y="70"/>
                  <a:pt x="971" y="67"/>
                </a:cubicBezTo>
                <a:cubicBezTo>
                  <a:pt x="987" y="85"/>
                  <a:pt x="987" y="85"/>
                  <a:pt x="987" y="85"/>
                </a:cubicBezTo>
                <a:cubicBezTo>
                  <a:pt x="979" y="94"/>
                  <a:pt x="966" y="98"/>
                  <a:pt x="953" y="98"/>
                </a:cubicBezTo>
                <a:cubicBezTo>
                  <a:pt x="928" y="98"/>
                  <a:pt x="905" y="83"/>
                  <a:pt x="905" y="50"/>
                </a:cubicBezTo>
                <a:close/>
                <a:moveTo>
                  <a:pt x="1028" y="2"/>
                </a:moveTo>
                <a:cubicBezTo>
                  <a:pt x="1058" y="2"/>
                  <a:pt x="1058" y="2"/>
                  <a:pt x="1058" y="2"/>
                </a:cubicBezTo>
                <a:cubicBezTo>
                  <a:pt x="1062" y="40"/>
                  <a:pt x="1062" y="40"/>
                  <a:pt x="1062" y="40"/>
                </a:cubicBezTo>
                <a:cubicBezTo>
                  <a:pt x="1063" y="50"/>
                  <a:pt x="1064" y="60"/>
                  <a:pt x="1065" y="69"/>
                </a:cubicBezTo>
                <a:cubicBezTo>
                  <a:pt x="1066" y="69"/>
                  <a:pt x="1066" y="69"/>
                  <a:pt x="1066" y="69"/>
                </a:cubicBezTo>
                <a:cubicBezTo>
                  <a:pt x="1068" y="60"/>
                  <a:pt x="1070" y="50"/>
                  <a:pt x="1071" y="40"/>
                </a:cubicBezTo>
                <a:cubicBezTo>
                  <a:pt x="1080" y="2"/>
                  <a:pt x="1080" y="2"/>
                  <a:pt x="1080" y="2"/>
                </a:cubicBezTo>
                <a:cubicBezTo>
                  <a:pt x="1104" y="2"/>
                  <a:pt x="1104" y="2"/>
                  <a:pt x="1104" y="2"/>
                </a:cubicBezTo>
                <a:cubicBezTo>
                  <a:pt x="1112" y="40"/>
                  <a:pt x="1112" y="40"/>
                  <a:pt x="1112" y="40"/>
                </a:cubicBezTo>
                <a:cubicBezTo>
                  <a:pt x="1114" y="49"/>
                  <a:pt x="1116" y="60"/>
                  <a:pt x="1118" y="69"/>
                </a:cubicBezTo>
                <a:cubicBezTo>
                  <a:pt x="1119" y="69"/>
                  <a:pt x="1119" y="69"/>
                  <a:pt x="1119" y="69"/>
                </a:cubicBezTo>
                <a:cubicBezTo>
                  <a:pt x="1119" y="60"/>
                  <a:pt x="1121" y="50"/>
                  <a:pt x="1122" y="40"/>
                </a:cubicBezTo>
                <a:cubicBezTo>
                  <a:pt x="1126" y="2"/>
                  <a:pt x="1126" y="2"/>
                  <a:pt x="1126" y="2"/>
                </a:cubicBezTo>
                <a:cubicBezTo>
                  <a:pt x="1154" y="2"/>
                  <a:pt x="1154" y="2"/>
                  <a:pt x="1154" y="2"/>
                </a:cubicBezTo>
                <a:cubicBezTo>
                  <a:pt x="1138" y="96"/>
                  <a:pt x="1138" y="96"/>
                  <a:pt x="1138" y="96"/>
                </a:cubicBezTo>
                <a:cubicBezTo>
                  <a:pt x="1101" y="96"/>
                  <a:pt x="1101" y="96"/>
                  <a:pt x="1101" y="96"/>
                </a:cubicBezTo>
                <a:cubicBezTo>
                  <a:pt x="1095" y="65"/>
                  <a:pt x="1095" y="65"/>
                  <a:pt x="1095" y="65"/>
                </a:cubicBezTo>
                <a:cubicBezTo>
                  <a:pt x="1093" y="58"/>
                  <a:pt x="1092" y="49"/>
                  <a:pt x="1091" y="43"/>
                </a:cubicBezTo>
                <a:cubicBezTo>
                  <a:pt x="1091" y="43"/>
                  <a:pt x="1091" y="43"/>
                  <a:pt x="1091" y="43"/>
                </a:cubicBezTo>
                <a:cubicBezTo>
                  <a:pt x="1090" y="49"/>
                  <a:pt x="1089" y="58"/>
                  <a:pt x="1087" y="65"/>
                </a:cubicBezTo>
                <a:cubicBezTo>
                  <a:pt x="1081" y="96"/>
                  <a:pt x="1081" y="96"/>
                  <a:pt x="1081" y="96"/>
                </a:cubicBezTo>
                <a:cubicBezTo>
                  <a:pt x="1045" y="96"/>
                  <a:pt x="1045" y="96"/>
                  <a:pt x="1045" y="96"/>
                </a:cubicBezTo>
                <a:lnTo>
                  <a:pt x="1028" y="2"/>
                </a:lnTo>
                <a:close/>
                <a:moveTo>
                  <a:pt x="1183" y="2"/>
                </a:moveTo>
                <a:cubicBezTo>
                  <a:pt x="1220" y="2"/>
                  <a:pt x="1220" y="2"/>
                  <a:pt x="1220" y="2"/>
                </a:cubicBezTo>
                <a:cubicBezTo>
                  <a:pt x="1249" y="96"/>
                  <a:pt x="1249" y="96"/>
                  <a:pt x="1249" y="96"/>
                </a:cubicBezTo>
                <a:cubicBezTo>
                  <a:pt x="1217" y="96"/>
                  <a:pt x="1217" y="96"/>
                  <a:pt x="1217" y="96"/>
                </a:cubicBezTo>
                <a:cubicBezTo>
                  <a:pt x="1213" y="80"/>
                  <a:pt x="1213" y="80"/>
                  <a:pt x="1213" y="80"/>
                </a:cubicBezTo>
                <a:cubicBezTo>
                  <a:pt x="1189" y="80"/>
                  <a:pt x="1189" y="80"/>
                  <a:pt x="1189" y="80"/>
                </a:cubicBezTo>
                <a:cubicBezTo>
                  <a:pt x="1185" y="96"/>
                  <a:pt x="1185" y="96"/>
                  <a:pt x="1185" y="96"/>
                </a:cubicBezTo>
                <a:cubicBezTo>
                  <a:pt x="1154" y="96"/>
                  <a:pt x="1154" y="96"/>
                  <a:pt x="1154" y="96"/>
                </a:cubicBezTo>
                <a:lnTo>
                  <a:pt x="1183" y="2"/>
                </a:lnTo>
                <a:close/>
                <a:moveTo>
                  <a:pt x="1194" y="58"/>
                </a:moveTo>
                <a:cubicBezTo>
                  <a:pt x="1208" y="58"/>
                  <a:pt x="1208" y="58"/>
                  <a:pt x="1208" y="58"/>
                </a:cubicBezTo>
                <a:cubicBezTo>
                  <a:pt x="1207" y="53"/>
                  <a:pt x="1207" y="53"/>
                  <a:pt x="1207" y="53"/>
                </a:cubicBezTo>
                <a:cubicBezTo>
                  <a:pt x="1205" y="44"/>
                  <a:pt x="1203" y="33"/>
                  <a:pt x="1201" y="24"/>
                </a:cubicBezTo>
                <a:cubicBezTo>
                  <a:pt x="1200" y="24"/>
                  <a:pt x="1200" y="24"/>
                  <a:pt x="1200" y="24"/>
                </a:cubicBezTo>
                <a:cubicBezTo>
                  <a:pt x="1198" y="33"/>
                  <a:pt x="1197" y="44"/>
                  <a:pt x="1195" y="53"/>
                </a:cubicBezTo>
                <a:lnTo>
                  <a:pt x="1194" y="58"/>
                </a:lnTo>
                <a:close/>
                <a:moveTo>
                  <a:pt x="1274" y="65"/>
                </a:moveTo>
                <a:cubicBezTo>
                  <a:pt x="1244" y="2"/>
                  <a:pt x="1244" y="2"/>
                  <a:pt x="1244" y="2"/>
                </a:cubicBezTo>
                <a:cubicBezTo>
                  <a:pt x="1276" y="2"/>
                  <a:pt x="1276" y="2"/>
                  <a:pt x="1276" y="2"/>
                </a:cubicBezTo>
                <a:cubicBezTo>
                  <a:pt x="1282" y="19"/>
                  <a:pt x="1282" y="19"/>
                  <a:pt x="1282" y="19"/>
                </a:cubicBezTo>
                <a:cubicBezTo>
                  <a:pt x="1284" y="26"/>
                  <a:pt x="1286" y="33"/>
                  <a:pt x="1289" y="40"/>
                </a:cubicBezTo>
                <a:cubicBezTo>
                  <a:pt x="1289" y="40"/>
                  <a:pt x="1289" y="40"/>
                  <a:pt x="1289" y="40"/>
                </a:cubicBezTo>
                <a:cubicBezTo>
                  <a:pt x="1292" y="33"/>
                  <a:pt x="1294" y="26"/>
                  <a:pt x="1297" y="19"/>
                </a:cubicBezTo>
                <a:cubicBezTo>
                  <a:pt x="1302" y="2"/>
                  <a:pt x="1302" y="2"/>
                  <a:pt x="1302" y="2"/>
                </a:cubicBezTo>
                <a:cubicBezTo>
                  <a:pt x="1334" y="2"/>
                  <a:pt x="1334" y="2"/>
                  <a:pt x="1334" y="2"/>
                </a:cubicBezTo>
                <a:cubicBezTo>
                  <a:pt x="1304" y="65"/>
                  <a:pt x="1304" y="65"/>
                  <a:pt x="1304" y="65"/>
                </a:cubicBezTo>
                <a:cubicBezTo>
                  <a:pt x="1304" y="96"/>
                  <a:pt x="1304" y="96"/>
                  <a:pt x="1304" y="96"/>
                </a:cubicBezTo>
                <a:cubicBezTo>
                  <a:pt x="1274" y="96"/>
                  <a:pt x="1274" y="96"/>
                  <a:pt x="1274" y="96"/>
                </a:cubicBezTo>
                <a:lnTo>
                  <a:pt x="1274" y="65"/>
                </a:lnTo>
                <a:close/>
              </a:path>
            </a:pathLst>
          </a:custGeom>
          <a:solidFill>
            <a:srgbClr val="E3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089310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AFD400E0-4885-4C53-BA26-39861E060F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5363"/>
            <a:ext cx="12123906" cy="8088803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6A20F3FA-6464-4FBC-A167-03AF233E059C}"/>
              </a:ext>
            </a:extLst>
          </p:cNvPr>
          <p:cNvSpPr/>
          <p:nvPr userDrawn="1"/>
        </p:nvSpPr>
        <p:spPr>
          <a:xfrm>
            <a:off x="307770" y="-95363"/>
            <a:ext cx="1486800" cy="1486800"/>
          </a:xfrm>
          <a:prstGeom prst="ellipse">
            <a:avLst/>
          </a:prstGeom>
          <a:gradFill>
            <a:gsLst>
              <a:gs pos="100000">
                <a:srgbClr val="D9E2E7"/>
              </a:gs>
              <a:gs pos="70000">
                <a:srgbClr val="A2B7C4"/>
              </a:gs>
              <a:gs pos="12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35C51A5-E996-4A08-8556-E57E45348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607B44D-4443-4463-93DA-38C28D485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5C6DE2D-7DDA-40BC-ABB7-AD705CA58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522F24E4-D7CB-47CF-8800-F5EEF03F168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63599" y="232955"/>
            <a:ext cx="318796" cy="109232"/>
          </a:xfrm>
          <a:custGeom>
            <a:avLst/>
            <a:gdLst>
              <a:gd name="T0" fmla="*/ 36 w 394"/>
              <a:gd name="T1" fmla="*/ 35 h 135"/>
              <a:gd name="T2" fmla="*/ 0 w 394"/>
              <a:gd name="T3" fmla="*/ 35 h 135"/>
              <a:gd name="T4" fmla="*/ 0 w 394"/>
              <a:gd name="T5" fmla="*/ 0 h 135"/>
              <a:gd name="T6" fmla="*/ 116 w 394"/>
              <a:gd name="T7" fmla="*/ 0 h 135"/>
              <a:gd name="T8" fmla="*/ 116 w 394"/>
              <a:gd name="T9" fmla="*/ 35 h 135"/>
              <a:gd name="T10" fmla="*/ 81 w 394"/>
              <a:gd name="T11" fmla="*/ 35 h 135"/>
              <a:gd name="T12" fmla="*/ 81 w 394"/>
              <a:gd name="T13" fmla="*/ 135 h 135"/>
              <a:gd name="T14" fmla="*/ 36 w 394"/>
              <a:gd name="T15" fmla="*/ 135 h 135"/>
              <a:gd name="T16" fmla="*/ 36 w 394"/>
              <a:gd name="T17" fmla="*/ 35 h 135"/>
              <a:gd name="T18" fmla="*/ 138 w 394"/>
              <a:gd name="T19" fmla="*/ 0 h 135"/>
              <a:gd name="T20" fmla="*/ 183 w 394"/>
              <a:gd name="T21" fmla="*/ 0 h 135"/>
              <a:gd name="T22" fmla="*/ 183 w 394"/>
              <a:gd name="T23" fmla="*/ 47 h 135"/>
              <a:gd name="T24" fmla="*/ 218 w 394"/>
              <a:gd name="T25" fmla="*/ 47 h 135"/>
              <a:gd name="T26" fmla="*/ 218 w 394"/>
              <a:gd name="T27" fmla="*/ 0 h 135"/>
              <a:gd name="T28" fmla="*/ 261 w 394"/>
              <a:gd name="T29" fmla="*/ 0 h 135"/>
              <a:gd name="T30" fmla="*/ 261 w 394"/>
              <a:gd name="T31" fmla="*/ 135 h 135"/>
              <a:gd name="T32" fmla="*/ 218 w 394"/>
              <a:gd name="T33" fmla="*/ 135 h 135"/>
              <a:gd name="T34" fmla="*/ 218 w 394"/>
              <a:gd name="T35" fmla="*/ 85 h 135"/>
              <a:gd name="T36" fmla="*/ 183 w 394"/>
              <a:gd name="T37" fmla="*/ 85 h 135"/>
              <a:gd name="T38" fmla="*/ 183 w 394"/>
              <a:gd name="T39" fmla="*/ 135 h 135"/>
              <a:gd name="T40" fmla="*/ 138 w 394"/>
              <a:gd name="T41" fmla="*/ 135 h 135"/>
              <a:gd name="T42" fmla="*/ 138 w 394"/>
              <a:gd name="T43" fmla="*/ 0 h 135"/>
              <a:gd name="T44" fmla="*/ 299 w 394"/>
              <a:gd name="T45" fmla="*/ 0 h 135"/>
              <a:gd name="T46" fmla="*/ 391 w 394"/>
              <a:gd name="T47" fmla="*/ 0 h 135"/>
              <a:gd name="T48" fmla="*/ 391 w 394"/>
              <a:gd name="T49" fmla="*/ 32 h 135"/>
              <a:gd name="T50" fmla="*/ 341 w 394"/>
              <a:gd name="T51" fmla="*/ 32 h 135"/>
              <a:gd name="T52" fmla="*/ 341 w 394"/>
              <a:gd name="T53" fmla="*/ 50 h 135"/>
              <a:gd name="T54" fmla="*/ 384 w 394"/>
              <a:gd name="T55" fmla="*/ 50 h 135"/>
              <a:gd name="T56" fmla="*/ 384 w 394"/>
              <a:gd name="T57" fmla="*/ 83 h 135"/>
              <a:gd name="T58" fmla="*/ 341 w 394"/>
              <a:gd name="T59" fmla="*/ 83 h 135"/>
              <a:gd name="T60" fmla="*/ 341 w 394"/>
              <a:gd name="T61" fmla="*/ 100 h 135"/>
              <a:gd name="T62" fmla="*/ 394 w 394"/>
              <a:gd name="T63" fmla="*/ 100 h 135"/>
              <a:gd name="T64" fmla="*/ 394 w 394"/>
              <a:gd name="T65" fmla="*/ 135 h 135"/>
              <a:gd name="T66" fmla="*/ 299 w 394"/>
              <a:gd name="T67" fmla="*/ 135 h 135"/>
              <a:gd name="T68" fmla="*/ 299 w 394"/>
              <a:gd name="T69" fmla="*/ 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94" h="135">
                <a:moveTo>
                  <a:pt x="36" y="35"/>
                </a:moveTo>
                <a:lnTo>
                  <a:pt x="0" y="35"/>
                </a:lnTo>
                <a:lnTo>
                  <a:pt x="0" y="0"/>
                </a:lnTo>
                <a:lnTo>
                  <a:pt x="116" y="0"/>
                </a:lnTo>
                <a:lnTo>
                  <a:pt x="116" y="35"/>
                </a:lnTo>
                <a:lnTo>
                  <a:pt x="81" y="35"/>
                </a:lnTo>
                <a:lnTo>
                  <a:pt x="81" y="135"/>
                </a:lnTo>
                <a:lnTo>
                  <a:pt x="36" y="135"/>
                </a:lnTo>
                <a:lnTo>
                  <a:pt x="36" y="35"/>
                </a:lnTo>
                <a:close/>
                <a:moveTo>
                  <a:pt x="138" y="0"/>
                </a:moveTo>
                <a:lnTo>
                  <a:pt x="183" y="0"/>
                </a:lnTo>
                <a:lnTo>
                  <a:pt x="183" y="47"/>
                </a:lnTo>
                <a:lnTo>
                  <a:pt x="218" y="47"/>
                </a:lnTo>
                <a:lnTo>
                  <a:pt x="218" y="0"/>
                </a:lnTo>
                <a:lnTo>
                  <a:pt x="261" y="0"/>
                </a:lnTo>
                <a:lnTo>
                  <a:pt x="261" y="135"/>
                </a:lnTo>
                <a:lnTo>
                  <a:pt x="218" y="135"/>
                </a:lnTo>
                <a:lnTo>
                  <a:pt x="218" y="85"/>
                </a:lnTo>
                <a:lnTo>
                  <a:pt x="183" y="85"/>
                </a:lnTo>
                <a:lnTo>
                  <a:pt x="183" y="135"/>
                </a:lnTo>
                <a:lnTo>
                  <a:pt x="138" y="135"/>
                </a:lnTo>
                <a:lnTo>
                  <a:pt x="138" y="0"/>
                </a:lnTo>
                <a:close/>
                <a:moveTo>
                  <a:pt x="299" y="0"/>
                </a:moveTo>
                <a:lnTo>
                  <a:pt x="391" y="0"/>
                </a:lnTo>
                <a:lnTo>
                  <a:pt x="391" y="32"/>
                </a:lnTo>
                <a:lnTo>
                  <a:pt x="341" y="32"/>
                </a:lnTo>
                <a:lnTo>
                  <a:pt x="341" y="50"/>
                </a:lnTo>
                <a:lnTo>
                  <a:pt x="384" y="50"/>
                </a:lnTo>
                <a:lnTo>
                  <a:pt x="384" y="83"/>
                </a:lnTo>
                <a:lnTo>
                  <a:pt x="341" y="83"/>
                </a:lnTo>
                <a:lnTo>
                  <a:pt x="341" y="100"/>
                </a:lnTo>
                <a:lnTo>
                  <a:pt x="394" y="100"/>
                </a:lnTo>
                <a:lnTo>
                  <a:pt x="394" y="135"/>
                </a:lnTo>
                <a:lnTo>
                  <a:pt x="299" y="135"/>
                </a:lnTo>
                <a:lnTo>
                  <a:pt x="29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7015FE6A-A46B-4B65-9786-220C4521E5F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61981" y="533950"/>
            <a:ext cx="618173" cy="114087"/>
          </a:xfrm>
          <a:custGeom>
            <a:avLst/>
            <a:gdLst>
              <a:gd name="T0" fmla="*/ 17 w 305"/>
              <a:gd name="T1" fmla="*/ 1 h 56"/>
              <a:gd name="T2" fmla="*/ 19 w 305"/>
              <a:gd name="T3" fmla="*/ 55 h 56"/>
              <a:gd name="T4" fmla="*/ 0 w 305"/>
              <a:gd name="T5" fmla="*/ 1 h 56"/>
              <a:gd name="T6" fmla="*/ 30 w 305"/>
              <a:gd name="T7" fmla="*/ 28 h 56"/>
              <a:gd name="T8" fmla="*/ 17 w 305"/>
              <a:gd name="T9" fmla="*/ 14 h 56"/>
              <a:gd name="T10" fmla="*/ 19 w 305"/>
              <a:gd name="T11" fmla="*/ 41 h 56"/>
              <a:gd name="T12" fmla="*/ 88 w 305"/>
              <a:gd name="T13" fmla="*/ 1 h 56"/>
              <a:gd name="T14" fmla="*/ 87 w 305"/>
              <a:gd name="T15" fmla="*/ 55 h 56"/>
              <a:gd name="T16" fmla="*/ 71 w 305"/>
              <a:gd name="T17" fmla="*/ 45 h 56"/>
              <a:gd name="T18" fmla="*/ 51 w 305"/>
              <a:gd name="T19" fmla="*/ 55 h 56"/>
              <a:gd name="T20" fmla="*/ 73 w 305"/>
              <a:gd name="T21" fmla="*/ 33 h 56"/>
              <a:gd name="T22" fmla="*/ 81 w 305"/>
              <a:gd name="T23" fmla="*/ 30 h 56"/>
              <a:gd name="T24" fmla="*/ 77 w 305"/>
              <a:gd name="T25" fmla="*/ 13 h 56"/>
              <a:gd name="T26" fmla="*/ 73 w 305"/>
              <a:gd name="T27" fmla="*/ 33 h 56"/>
              <a:gd name="T28" fmla="*/ 128 w 305"/>
              <a:gd name="T29" fmla="*/ 1 h 56"/>
              <a:gd name="T30" fmla="*/ 144 w 305"/>
              <a:gd name="T31" fmla="*/ 34 h 56"/>
              <a:gd name="T32" fmla="*/ 142 w 305"/>
              <a:gd name="T33" fmla="*/ 12 h 56"/>
              <a:gd name="T34" fmla="*/ 158 w 305"/>
              <a:gd name="T35" fmla="*/ 1 h 56"/>
              <a:gd name="T36" fmla="*/ 141 w 305"/>
              <a:gd name="T37" fmla="*/ 55 h 56"/>
              <a:gd name="T38" fmla="*/ 125 w 305"/>
              <a:gd name="T39" fmla="*/ 21 h 56"/>
              <a:gd name="T40" fmla="*/ 127 w 305"/>
              <a:gd name="T41" fmla="*/ 44 h 56"/>
              <a:gd name="T42" fmla="*/ 111 w 305"/>
              <a:gd name="T43" fmla="*/ 55 h 56"/>
              <a:gd name="T44" fmla="*/ 173 w 305"/>
              <a:gd name="T45" fmla="*/ 1 h 56"/>
              <a:gd name="T46" fmla="*/ 190 w 305"/>
              <a:gd name="T47" fmla="*/ 55 h 56"/>
              <a:gd name="T48" fmla="*/ 173 w 305"/>
              <a:gd name="T49" fmla="*/ 1 h 56"/>
              <a:gd name="T50" fmla="*/ 209 w 305"/>
              <a:gd name="T51" fmla="*/ 37 h 56"/>
              <a:gd name="T52" fmla="*/ 229 w 305"/>
              <a:gd name="T53" fmla="*/ 39 h 56"/>
              <a:gd name="T54" fmla="*/ 218 w 305"/>
              <a:gd name="T55" fmla="*/ 33 h 56"/>
              <a:gd name="T56" fmla="*/ 225 w 305"/>
              <a:gd name="T57" fmla="*/ 0 h 56"/>
              <a:gd name="T58" fmla="*/ 237 w 305"/>
              <a:gd name="T59" fmla="*/ 18 h 56"/>
              <a:gd name="T60" fmla="*/ 221 w 305"/>
              <a:gd name="T61" fmla="*/ 16 h 56"/>
              <a:gd name="T62" fmla="*/ 231 w 305"/>
              <a:gd name="T63" fmla="*/ 22 h 56"/>
              <a:gd name="T64" fmla="*/ 223 w 305"/>
              <a:gd name="T65" fmla="*/ 56 h 56"/>
              <a:gd name="T66" fmla="*/ 256 w 305"/>
              <a:gd name="T67" fmla="*/ 1 h 56"/>
              <a:gd name="T68" fmla="*/ 274 w 305"/>
              <a:gd name="T69" fmla="*/ 20 h 56"/>
              <a:gd name="T70" fmla="*/ 288 w 305"/>
              <a:gd name="T71" fmla="*/ 1 h 56"/>
              <a:gd name="T72" fmla="*/ 305 w 305"/>
              <a:gd name="T73" fmla="*/ 55 h 56"/>
              <a:gd name="T74" fmla="*/ 288 w 305"/>
              <a:gd name="T75" fmla="*/ 35 h 56"/>
              <a:gd name="T76" fmla="*/ 274 w 305"/>
              <a:gd name="T77" fmla="*/ 55 h 56"/>
              <a:gd name="T78" fmla="*/ 256 w 305"/>
              <a:gd name="T79" fmla="*/ 1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05" h="56">
                <a:moveTo>
                  <a:pt x="0" y="1"/>
                </a:moveTo>
                <a:cubicBezTo>
                  <a:pt x="17" y="1"/>
                  <a:pt x="17" y="1"/>
                  <a:pt x="17" y="1"/>
                </a:cubicBezTo>
                <a:cubicBezTo>
                  <a:pt x="34" y="1"/>
                  <a:pt x="48" y="8"/>
                  <a:pt x="48" y="28"/>
                </a:cubicBezTo>
                <a:cubicBezTo>
                  <a:pt x="48" y="48"/>
                  <a:pt x="34" y="55"/>
                  <a:pt x="19" y="55"/>
                </a:cubicBezTo>
                <a:cubicBezTo>
                  <a:pt x="0" y="55"/>
                  <a:pt x="0" y="55"/>
                  <a:pt x="0" y="55"/>
                </a:cubicBezTo>
                <a:lnTo>
                  <a:pt x="0" y="1"/>
                </a:lnTo>
                <a:close/>
                <a:moveTo>
                  <a:pt x="19" y="41"/>
                </a:moveTo>
                <a:cubicBezTo>
                  <a:pt x="25" y="41"/>
                  <a:pt x="30" y="38"/>
                  <a:pt x="30" y="28"/>
                </a:cubicBezTo>
                <a:cubicBezTo>
                  <a:pt x="30" y="17"/>
                  <a:pt x="25" y="14"/>
                  <a:pt x="19" y="14"/>
                </a:cubicBezTo>
                <a:cubicBezTo>
                  <a:pt x="17" y="14"/>
                  <a:pt x="17" y="14"/>
                  <a:pt x="17" y="14"/>
                </a:cubicBezTo>
                <a:cubicBezTo>
                  <a:pt x="17" y="41"/>
                  <a:pt x="17" y="41"/>
                  <a:pt x="17" y="41"/>
                </a:cubicBezTo>
                <a:lnTo>
                  <a:pt x="19" y="41"/>
                </a:lnTo>
                <a:close/>
                <a:moveTo>
                  <a:pt x="68" y="1"/>
                </a:moveTo>
                <a:cubicBezTo>
                  <a:pt x="88" y="1"/>
                  <a:pt x="88" y="1"/>
                  <a:pt x="88" y="1"/>
                </a:cubicBezTo>
                <a:cubicBezTo>
                  <a:pt x="105" y="55"/>
                  <a:pt x="105" y="55"/>
                  <a:pt x="105" y="55"/>
                </a:cubicBezTo>
                <a:cubicBezTo>
                  <a:pt x="87" y="55"/>
                  <a:pt x="87" y="55"/>
                  <a:pt x="87" y="55"/>
                </a:cubicBezTo>
                <a:cubicBezTo>
                  <a:pt x="85" y="45"/>
                  <a:pt x="85" y="45"/>
                  <a:pt x="85" y="45"/>
                </a:cubicBezTo>
                <a:cubicBezTo>
                  <a:pt x="71" y="45"/>
                  <a:pt x="71" y="45"/>
                  <a:pt x="71" y="45"/>
                </a:cubicBezTo>
                <a:cubicBezTo>
                  <a:pt x="68" y="55"/>
                  <a:pt x="68" y="55"/>
                  <a:pt x="68" y="55"/>
                </a:cubicBezTo>
                <a:cubicBezTo>
                  <a:pt x="51" y="55"/>
                  <a:pt x="51" y="55"/>
                  <a:pt x="51" y="55"/>
                </a:cubicBezTo>
                <a:lnTo>
                  <a:pt x="68" y="1"/>
                </a:lnTo>
                <a:close/>
                <a:moveTo>
                  <a:pt x="73" y="33"/>
                </a:moveTo>
                <a:cubicBezTo>
                  <a:pt x="82" y="33"/>
                  <a:pt x="82" y="33"/>
                  <a:pt x="82" y="33"/>
                </a:cubicBezTo>
                <a:cubicBezTo>
                  <a:pt x="81" y="30"/>
                  <a:pt x="81" y="30"/>
                  <a:pt x="81" y="30"/>
                </a:cubicBezTo>
                <a:cubicBezTo>
                  <a:pt x="80" y="25"/>
                  <a:pt x="79" y="18"/>
                  <a:pt x="78" y="13"/>
                </a:cubicBezTo>
                <a:cubicBezTo>
                  <a:pt x="77" y="13"/>
                  <a:pt x="77" y="13"/>
                  <a:pt x="77" y="13"/>
                </a:cubicBezTo>
                <a:cubicBezTo>
                  <a:pt x="76" y="19"/>
                  <a:pt x="75" y="25"/>
                  <a:pt x="74" y="30"/>
                </a:cubicBezTo>
                <a:lnTo>
                  <a:pt x="73" y="33"/>
                </a:lnTo>
                <a:close/>
                <a:moveTo>
                  <a:pt x="111" y="1"/>
                </a:moveTo>
                <a:cubicBezTo>
                  <a:pt x="128" y="1"/>
                  <a:pt x="128" y="1"/>
                  <a:pt x="128" y="1"/>
                </a:cubicBezTo>
                <a:cubicBezTo>
                  <a:pt x="139" y="21"/>
                  <a:pt x="139" y="21"/>
                  <a:pt x="139" y="21"/>
                </a:cubicBezTo>
                <a:cubicBezTo>
                  <a:pt x="144" y="34"/>
                  <a:pt x="144" y="34"/>
                  <a:pt x="144" y="34"/>
                </a:cubicBezTo>
                <a:cubicBezTo>
                  <a:pt x="145" y="34"/>
                  <a:pt x="145" y="34"/>
                  <a:pt x="145" y="34"/>
                </a:cubicBezTo>
                <a:cubicBezTo>
                  <a:pt x="144" y="29"/>
                  <a:pt x="142" y="19"/>
                  <a:pt x="142" y="12"/>
                </a:cubicBezTo>
                <a:cubicBezTo>
                  <a:pt x="142" y="1"/>
                  <a:pt x="142" y="1"/>
                  <a:pt x="142" y="1"/>
                </a:cubicBezTo>
                <a:cubicBezTo>
                  <a:pt x="158" y="1"/>
                  <a:pt x="158" y="1"/>
                  <a:pt x="158" y="1"/>
                </a:cubicBezTo>
                <a:cubicBezTo>
                  <a:pt x="158" y="55"/>
                  <a:pt x="158" y="55"/>
                  <a:pt x="158" y="55"/>
                </a:cubicBezTo>
                <a:cubicBezTo>
                  <a:pt x="141" y="55"/>
                  <a:pt x="141" y="55"/>
                  <a:pt x="141" y="55"/>
                </a:cubicBezTo>
                <a:cubicBezTo>
                  <a:pt x="131" y="34"/>
                  <a:pt x="131" y="34"/>
                  <a:pt x="131" y="34"/>
                </a:cubicBezTo>
                <a:cubicBezTo>
                  <a:pt x="125" y="21"/>
                  <a:pt x="125" y="21"/>
                  <a:pt x="125" y="21"/>
                </a:cubicBezTo>
                <a:cubicBezTo>
                  <a:pt x="125" y="21"/>
                  <a:pt x="125" y="21"/>
                  <a:pt x="125" y="21"/>
                </a:cubicBezTo>
                <a:cubicBezTo>
                  <a:pt x="126" y="28"/>
                  <a:pt x="127" y="37"/>
                  <a:pt x="127" y="44"/>
                </a:cubicBezTo>
                <a:cubicBezTo>
                  <a:pt x="127" y="55"/>
                  <a:pt x="127" y="55"/>
                  <a:pt x="127" y="55"/>
                </a:cubicBezTo>
                <a:cubicBezTo>
                  <a:pt x="111" y="55"/>
                  <a:pt x="111" y="55"/>
                  <a:pt x="111" y="55"/>
                </a:cubicBezTo>
                <a:lnTo>
                  <a:pt x="111" y="1"/>
                </a:lnTo>
                <a:close/>
                <a:moveTo>
                  <a:pt x="173" y="1"/>
                </a:moveTo>
                <a:cubicBezTo>
                  <a:pt x="190" y="1"/>
                  <a:pt x="190" y="1"/>
                  <a:pt x="190" y="1"/>
                </a:cubicBezTo>
                <a:cubicBezTo>
                  <a:pt x="190" y="55"/>
                  <a:pt x="190" y="55"/>
                  <a:pt x="190" y="55"/>
                </a:cubicBezTo>
                <a:cubicBezTo>
                  <a:pt x="173" y="55"/>
                  <a:pt x="173" y="55"/>
                  <a:pt x="173" y="55"/>
                </a:cubicBezTo>
                <a:lnTo>
                  <a:pt x="173" y="1"/>
                </a:lnTo>
                <a:close/>
                <a:moveTo>
                  <a:pt x="201" y="48"/>
                </a:moveTo>
                <a:cubicBezTo>
                  <a:pt x="209" y="37"/>
                  <a:pt x="209" y="37"/>
                  <a:pt x="209" y="37"/>
                </a:cubicBezTo>
                <a:cubicBezTo>
                  <a:pt x="214" y="40"/>
                  <a:pt x="219" y="43"/>
                  <a:pt x="224" y="43"/>
                </a:cubicBezTo>
                <a:cubicBezTo>
                  <a:pt x="227" y="43"/>
                  <a:pt x="229" y="41"/>
                  <a:pt x="229" y="39"/>
                </a:cubicBezTo>
                <a:cubicBezTo>
                  <a:pt x="229" y="37"/>
                  <a:pt x="226" y="36"/>
                  <a:pt x="223" y="35"/>
                </a:cubicBezTo>
                <a:cubicBezTo>
                  <a:pt x="218" y="33"/>
                  <a:pt x="218" y="33"/>
                  <a:pt x="218" y="33"/>
                </a:cubicBezTo>
                <a:cubicBezTo>
                  <a:pt x="210" y="30"/>
                  <a:pt x="204" y="26"/>
                  <a:pt x="204" y="17"/>
                </a:cubicBezTo>
                <a:cubicBezTo>
                  <a:pt x="204" y="7"/>
                  <a:pt x="212" y="0"/>
                  <a:pt x="225" y="0"/>
                </a:cubicBezTo>
                <a:cubicBezTo>
                  <a:pt x="234" y="0"/>
                  <a:pt x="241" y="3"/>
                  <a:pt x="246" y="7"/>
                </a:cubicBezTo>
                <a:cubicBezTo>
                  <a:pt x="237" y="18"/>
                  <a:pt x="237" y="18"/>
                  <a:pt x="237" y="18"/>
                </a:cubicBezTo>
                <a:cubicBezTo>
                  <a:pt x="233" y="15"/>
                  <a:pt x="229" y="13"/>
                  <a:pt x="225" y="13"/>
                </a:cubicBezTo>
                <a:cubicBezTo>
                  <a:pt x="222" y="13"/>
                  <a:pt x="221" y="14"/>
                  <a:pt x="221" y="16"/>
                </a:cubicBezTo>
                <a:cubicBezTo>
                  <a:pt x="221" y="18"/>
                  <a:pt x="223" y="19"/>
                  <a:pt x="226" y="20"/>
                </a:cubicBezTo>
                <a:cubicBezTo>
                  <a:pt x="231" y="22"/>
                  <a:pt x="231" y="22"/>
                  <a:pt x="231" y="22"/>
                </a:cubicBezTo>
                <a:cubicBezTo>
                  <a:pt x="239" y="25"/>
                  <a:pt x="246" y="28"/>
                  <a:pt x="246" y="38"/>
                </a:cubicBezTo>
                <a:cubicBezTo>
                  <a:pt x="246" y="48"/>
                  <a:pt x="238" y="56"/>
                  <a:pt x="223" y="56"/>
                </a:cubicBezTo>
                <a:cubicBezTo>
                  <a:pt x="215" y="56"/>
                  <a:pt x="206" y="53"/>
                  <a:pt x="201" y="48"/>
                </a:cubicBezTo>
                <a:close/>
                <a:moveTo>
                  <a:pt x="256" y="1"/>
                </a:moveTo>
                <a:cubicBezTo>
                  <a:pt x="274" y="1"/>
                  <a:pt x="274" y="1"/>
                  <a:pt x="274" y="1"/>
                </a:cubicBezTo>
                <a:cubicBezTo>
                  <a:pt x="274" y="20"/>
                  <a:pt x="274" y="20"/>
                  <a:pt x="274" y="20"/>
                </a:cubicBezTo>
                <a:cubicBezTo>
                  <a:pt x="288" y="20"/>
                  <a:pt x="288" y="20"/>
                  <a:pt x="288" y="20"/>
                </a:cubicBezTo>
                <a:cubicBezTo>
                  <a:pt x="288" y="1"/>
                  <a:pt x="288" y="1"/>
                  <a:pt x="28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55"/>
                  <a:pt x="305" y="55"/>
                  <a:pt x="305" y="55"/>
                </a:cubicBezTo>
                <a:cubicBezTo>
                  <a:pt x="288" y="55"/>
                  <a:pt x="288" y="55"/>
                  <a:pt x="288" y="55"/>
                </a:cubicBezTo>
                <a:cubicBezTo>
                  <a:pt x="288" y="35"/>
                  <a:pt x="288" y="35"/>
                  <a:pt x="288" y="35"/>
                </a:cubicBezTo>
                <a:cubicBezTo>
                  <a:pt x="274" y="35"/>
                  <a:pt x="274" y="35"/>
                  <a:pt x="274" y="35"/>
                </a:cubicBezTo>
                <a:cubicBezTo>
                  <a:pt x="274" y="55"/>
                  <a:pt x="274" y="55"/>
                  <a:pt x="274" y="55"/>
                </a:cubicBezTo>
                <a:cubicBezTo>
                  <a:pt x="256" y="55"/>
                  <a:pt x="256" y="55"/>
                  <a:pt x="256" y="55"/>
                </a:cubicBezTo>
                <a:lnTo>
                  <a:pt x="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C393DEE2-BFDC-434B-A722-283F1A45FF2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74118" y="836564"/>
            <a:ext cx="569625" cy="114087"/>
          </a:xfrm>
          <a:custGeom>
            <a:avLst/>
            <a:gdLst>
              <a:gd name="T0" fmla="*/ 17 w 281"/>
              <a:gd name="T1" fmla="*/ 1 h 56"/>
              <a:gd name="T2" fmla="*/ 28 w 281"/>
              <a:gd name="T3" fmla="*/ 29 h 56"/>
              <a:gd name="T4" fmla="*/ 31 w 281"/>
              <a:gd name="T5" fmla="*/ 21 h 56"/>
              <a:gd name="T6" fmla="*/ 56 w 281"/>
              <a:gd name="T7" fmla="*/ 1 h 56"/>
              <a:gd name="T8" fmla="*/ 40 w 281"/>
              <a:gd name="T9" fmla="*/ 54 h 56"/>
              <a:gd name="T10" fmla="*/ 43 w 281"/>
              <a:gd name="T11" fmla="*/ 22 h 56"/>
              <a:gd name="T12" fmla="*/ 37 w 281"/>
              <a:gd name="T13" fmla="*/ 35 h 56"/>
              <a:gd name="T14" fmla="*/ 25 w 281"/>
              <a:gd name="T15" fmla="*/ 51 h 56"/>
              <a:gd name="T16" fmla="*/ 14 w 281"/>
              <a:gd name="T17" fmla="*/ 22 h 56"/>
              <a:gd name="T18" fmla="*/ 15 w 281"/>
              <a:gd name="T19" fmla="*/ 44 h 56"/>
              <a:gd name="T20" fmla="*/ 0 w 281"/>
              <a:gd name="T21" fmla="*/ 54 h 56"/>
              <a:gd name="T22" fmla="*/ 68 w 281"/>
              <a:gd name="T23" fmla="*/ 27 h 56"/>
              <a:gd name="T24" fmla="*/ 122 w 281"/>
              <a:gd name="T25" fmla="*/ 27 h 56"/>
              <a:gd name="T26" fmla="*/ 68 w 281"/>
              <a:gd name="T27" fmla="*/ 27 h 56"/>
              <a:gd name="T28" fmla="*/ 95 w 281"/>
              <a:gd name="T29" fmla="*/ 14 h 56"/>
              <a:gd name="T30" fmla="*/ 95 w 281"/>
              <a:gd name="T31" fmla="*/ 42 h 56"/>
              <a:gd name="T32" fmla="*/ 133 w 281"/>
              <a:gd name="T33" fmla="*/ 1 h 56"/>
              <a:gd name="T34" fmla="*/ 181 w 281"/>
              <a:gd name="T35" fmla="*/ 27 h 56"/>
              <a:gd name="T36" fmla="*/ 133 w 281"/>
              <a:gd name="T37" fmla="*/ 54 h 56"/>
              <a:gd name="T38" fmla="*/ 152 w 281"/>
              <a:gd name="T39" fmla="*/ 41 h 56"/>
              <a:gd name="T40" fmla="*/ 152 w 281"/>
              <a:gd name="T41" fmla="*/ 14 h 56"/>
              <a:gd name="T42" fmla="*/ 151 w 281"/>
              <a:gd name="T43" fmla="*/ 41 h 56"/>
              <a:gd name="T44" fmla="*/ 193 w 281"/>
              <a:gd name="T45" fmla="*/ 1 h 56"/>
              <a:gd name="T46" fmla="*/ 230 w 281"/>
              <a:gd name="T47" fmla="*/ 14 h 56"/>
              <a:gd name="T48" fmla="*/ 210 w 281"/>
              <a:gd name="T49" fmla="*/ 21 h 56"/>
              <a:gd name="T50" fmla="*/ 227 w 281"/>
              <a:gd name="T51" fmla="*/ 34 h 56"/>
              <a:gd name="T52" fmla="*/ 210 w 281"/>
              <a:gd name="T53" fmla="*/ 41 h 56"/>
              <a:gd name="T54" fmla="*/ 231 w 281"/>
              <a:gd name="T55" fmla="*/ 54 h 56"/>
              <a:gd name="T56" fmla="*/ 193 w 281"/>
              <a:gd name="T57" fmla="*/ 1 h 56"/>
              <a:gd name="T58" fmla="*/ 261 w 281"/>
              <a:gd name="T59" fmla="*/ 1 h 56"/>
              <a:gd name="T60" fmla="*/ 281 w 281"/>
              <a:gd name="T61" fmla="*/ 40 h 56"/>
              <a:gd name="T62" fmla="*/ 244 w 281"/>
              <a:gd name="T63" fmla="*/ 54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81" h="56">
                <a:moveTo>
                  <a:pt x="0" y="1"/>
                </a:moveTo>
                <a:cubicBezTo>
                  <a:pt x="17" y="1"/>
                  <a:pt x="17" y="1"/>
                  <a:pt x="17" y="1"/>
                </a:cubicBezTo>
                <a:cubicBezTo>
                  <a:pt x="25" y="21"/>
                  <a:pt x="25" y="21"/>
                  <a:pt x="25" y="21"/>
                </a:cubicBezTo>
                <a:cubicBezTo>
                  <a:pt x="28" y="29"/>
                  <a:pt x="28" y="29"/>
                  <a:pt x="28" y="29"/>
                </a:cubicBezTo>
                <a:cubicBezTo>
                  <a:pt x="28" y="29"/>
                  <a:pt x="28" y="29"/>
                  <a:pt x="28" y="29"/>
                </a:cubicBezTo>
                <a:cubicBezTo>
                  <a:pt x="31" y="21"/>
                  <a:pt x="31" y="21"/>
                  <a:pt x="31" y="21"/>
                </a:cubicBezTo>
                <a:cubicBezTo>
                  <a:pt x="39" y="1"/>
                  <a:pt x="39" y="1"/>
                  <a:pt x="39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54"/>
                  <a:pt x="56" y="54"/>
                  <a:pt x="56" y="54"/>
                </a:cubicBezTo>
                <a:cubicBezTo>
                  <a:pt x="40" y="54"/>
                  <a:pt x="40" y="54"/>
                  <a:pt x="40" y="54"/>
                </a:cubicBezTo>
                <a:cubicBezTo>
                  <a:pt x="40" y="44"/>
                  <a:pt x="40" y="44"/>
                  <a:pt x="40" y="44"/>
                </a:cubicBezTo>
                <a:cubicBezTo>
                  <a:pt x="40" y="38"/>
                  <a:pt x="42" y="28"/>
                  <a:pt x="43" y="22"/>
                </a:cubicBezTo>
                <a:cubicBezTo>
                  <a:pt x="42" y="22"/>
                  <a:pt x="42" y="22"/>
                  <a:pt x="42" y="22"/>
                </a:cubicBezTo>
                <a:cubicBezTo>
                  <a:pt x="37" y="35"/>
                  <a:pt x="37" y="35"/>
                  <a:pt x="37" y="35"/>
                </a:cubicBezTo>
                <a:cubicBezTo>
                  <a:pt x="30" y="51"/>
                  <a:pt x="30" y="51"/>
                  <a:pt x="30" y="51"/>
                </a:cubicBezTo>
                <a:cubicBezTo>
                  <a:pt x="25" y="51"/>
                  <a:pt x="25" y="51"/>
                  <a:pt x="25" y="51"/>
                </a:cubicBezTo>
                <a:cubicBezTo>
                  <a:pt x="19" y="35"/>
                  <a:pt x="19" y="35"/>
                  <a:pt x="19" y="35"/>
                </a:cubicBezTo>
                <a:cubicBezTo>
                  <a:pt x="14" y="22"/>
                  <a:pt x="14" y="22"/>
                  <a:pt x="14" y="22"/>
                </a:cubicBezTo>
                <a:cubicBezTo>
                  <a:pt x="13" y="22"/>
                  <a:pt x="13" y="22"/>
                  <a:pt x="13" y="22"/>
                </a:cubicBezTo>
                <a:cubicBezTo>
                  <a:pt x="14" y="28"/>
                  <a:pt x="15" y="38"/>
                  <a:pt x="15" y="44"/>
                </a:cubicBezTo>
                <a:cubicBezTo>
                  <a:pt x="15" y="54"/>
                  <a:pt x="15" y="54"/>
                  <a:pt x="15" y="54"/>
                </a:cubicBezTo>
                <a:cubicBezTo>
                  <a:pt x="0" y="54"/>
                  <a:pt x="0" y="54"/>
                  <a:pt x="0" y="54"/>
                </a:cubicBezTo>
                <a:lnTo>
                  <a:pt x="0" y="1"/>
                </a:lnTo>
                <a:close/>
                <a:moveTo>
                  <a:pt x="68" y="27"/>
                </a:moveTo>
                <a:cubicBezTo>
                  <a:pt x="68" y="10"/>
                  <a:pt x="78" y="0"/>
                  <a:pt x="95" y="0"/>
                </a:cubicBezTo>
                <a:cubicBezTo>
                  <a:pt x="111" y="0"/>
                  <a:pt x="122" y="10"/>
                  <a:pt x="122" y="27"/>
                </a:cubicBezTo>
                <a:cubicBezTo>
                  <a:pt x="122" y="45"/>
                  <a:pt x="111" y="56"/>
                  <a:pt x="95" y="56"/>
                </a:cubicBezTo>
                <a:cubicBezTo>
                  <a:pt x="78" y="56"/>
                  <a:pt x="68" y="45"/>
                  <a:pt x="68" y="27"/>
                </a:cubicBezTo>
                <a:close/>
                <a:moveTo>
                  <a:pt x="104" y="27"/>
                </a:moveTo>
                <a:cubicBezTo>
                  <a:pt x="104" y="19"/>
                  <a:pt x="100" y="14"/>
                  <a:pt x="95" y="14"/>
                </a:cubicBezTo>
                <a:cubicBezTo>
                  <a:pt x="89" y="14"/>
                  <a:pt x="85" y="19"/>
                  <a:pt x="85" y="27"/>
                </a:cubicBezTo>
                <a:cubicBezTo>
                  <a:pt x="85" y="36"/>
                  <a:pt x="89" y="42"/>
                  <a:pt x="95" y="42"/>
                </a:cubicBezTo>
                <a:cubicBezTo>
                  <a:pt x="100" y="42"/>
                  <a:pt x="104" y="36"/>
                  <a:pt x="104" y="27"/>
                </a:cubicBezTo>
                <a:close/>
                <a:moveTo>
                  <a:pt x="133" y="1"/>
                </a:moveTo>
                <a:cubicBezTo>
                  <a:pt x="151" y="1"/>
                  <a:pt x="151" y="1"/>
                  <a:pt x="151" y="1"/>
                </a:cubicBezTo>
                <a:cubicBezTo>
                  <a:pt x="168" y="1"/>
                  <a:pt x="181" y="7"/>
                  <a:pt x="181" y="27"/>
                </a:cubicBezTo>
                <a:cubicBezTo>
                  <a:pt x="181" y="48"/>
                  <a:pt x="168" y="54"/>
                  <a:pt x="152" y="54"/>
                </a:cubicBezTo>
                <a:cubicBezTo>
                  <a:pt x="133" y="54"/>
                  <a:pt x="133" y="54"/>
                  <a:pt x="133" y="54"/>
                </a:cubicBezTo>
                <a:lnTo>
                  <a:pt x="133" y="1"/>
                </a:lnTo>
                <a:close/>
                <a:moveTo>
                  <a:pt x="152" y="41"/>
                </a:moveTo>
                <a:cubicBezTo>
                  <a:pt x="159" y="41"/>
                  <a:pt x="163" y="38"/>
                  <a:pt x="163" y="27"/>
                </a:cubicBezTo>
                <a:cubicBezTo>
                  <a:pt x="163" y="17"/>
                  <a:pt x="159" y="14"/>
                  <a:pt x="152" y="14"/>
                </a:cubicBezTo>
                <a:cubicBezTo>
                  <a:pt x="151" y="14"/>
                  <a:pt x="151" y="14"/>
                  <a:pt x="151" y="14"/>
                </a:cubicBezTo>
                <a:cubicBezTo>
                  <a:pt x="151" y="41"/>
                  <a:pt x="151" y="41"/>
                  <a:pt x="151" y="41"/>
                </a:cubicBezTo>
                <a:lnTo>
                  <a:pt x="152" y="41"/>
                </a:lnTo>
                <a:close/>
                <a:moveTo>
                  <a:pt x="193" y="1"/>
                </a:moveTo>
                <a:cubicBezTo>
                  <a:pt x="230" y="1"/>
                  <a:pt x="230" y="1"/>
                  <a:pt x="230" y="1"/>
                </a:cubicBezTo>
                <a:cubicBezTo>
                  <a:pt x="230" y="14"/>
                  <a:pt x="230" y="14"/>
                  <a:pt x="230" y="14"/>
                </a:cubicBezTo>
                <a:cubicBezTo>
                  <a:pt x="210" y="14"/>
                  <a:pt x="210" y="14"/>
                  <a:pt x="210" y="14"/>
                </a:cubicBezTo>
                <a:cubicBezTo>
                  <a:pt x="210" y="21"/>
                  <a:pt x="210" y="21"/>
                  <a:pt x="210" y="21"/>
                </a:cubicBezTo>
                <a:cubicBezTo>
                  <a:pt x="227" y="21"/>
                  <a:pt x="227" y="21"/>
                  <a:pt x="227" y="21"/>
                </a:cubicBezTo>
                <a:cubicBezTo>
                  <a:pt x="227" y="34"/>
                  <a:pt x="227" y="34"/>
                  <a:pt x="227" y="34"/>
                </a:cubicBezTo>
                <a:cubicBezTo>
                  <a:pt x="210" y="34"/>
                  <a:pt x="210" y="34"/>
                  <a:pt x="210" y="34"/>
                </a:cubicBezTo>
                <a:cubicBezTo>
                  <a:pt x="210" y="41"/>
                  <a:pt x="210" y="41"/>
                  <a:pt x="210" y="41"/>
                </a:cubicBezTo>
                <a:cubicBezTo>
                  <a:pt x="231" y="41"/>
                  <a:pt x="231" y="41"/>
                  <a:pt x="231" y="41"/>
                </a:cubicBezTo>
                <a:cubicBezTo>
                  <a:pt x="231" y="54"/>
                  <a:pt x="231" y="54"/>
                  <a:pt x="231" y="54"/>
                </a:cubicBezTo>
                <a:cubicBezTo>
                  <a:pt x="193" y="54"/>
                  <a:pt x="193" y="54"/>
                  <a:pt x="193" y="54"/>
                </a:cubicBezTo>
                <a:lnTo>
                  <a:pt x="193" y="1"/>
                </a:lnTo>
                <a:close/>
                <a:moveTo>
                  <a:pt x="244" y="1"/>
                </a:moveTo>
                <a:cubicBezTo>
                  <a:pt x="261" y="1"/>
                  <a:pt x="261" y="1"/>
                  <a:pt x="261" y="1"/>
                </a:cubicBezTo>
                <a:cubicBezTo>
                  <a:pt x="261" y="40"/>
                  <a:pt x="261" y="40"/>
                  <a:pt x="261" y="40"/>
                </a:cubicBezTo>
                <a:cubicBezTo>
                  <a:pt x="281" y="40"/>
                  <a:pt x="281" y="40"/>
                  <a:pt x="281" y="40"/>
                </a:cubicBezTo>
                <a:cubicBezTo>
                  <a:pt x="281" y="54"/>
                  <a:pt x="281" y="54"/>
                  <a:pt x="281" y="54"/>
                </a:cubicBezTo>
                <a:cubicBezTo>
                  <a:pt x="244" y="54"/>
                  <a:pt x="244" y="54"/>
                  <a:pt x="244" y="54"/>
                </a:cubicBezTo>
                <a:lnTo>
                  <a:pt x="24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533F2284-0138-476C-A698-F33C309F04F6}"/>
              </a:ext>
            </a:extLst>
          </p:cNvPr>
          <p:cNvSpPr>
            <a:spLocks/>
          </p:cNvSpPr>
          <p:nvPr userDrawn="1"/>
        </p:nvSpPr>
        <p:spPr bwMode="auto">
          <a:xfrm>
            <a:off x="613433" y="181980"/>
            <a:ext cx="875475" cy="831782"/>
          </a:xfrm>
          <a:custGeom>
            <a:avLst/>
            <a:gdLst>
              <a:gd name="T0" fmla="*/ 2 w 1082"/>
              <a:gd name="T1" fmla="*/ 1026 h 1028"/>
              <a:gd name="T2" fmla="*/ 2 w 1082"/>
              <a:gd name="T3" fmla="*/ 1028 h 1028"/>
              <a:gd name="T4" fmla="*/ 1082 w 1082"/>
              <a:gd name="T5" fmla="*/ 1028 h 1028"/>
              <a:gd name="T6" fmla="*/ 1082 w 1082"/>
              <a:gd name="T7" fmla="*/ 0 h 1028"/>
              <a:gd name="T8" fmla="*/ 0 w 1082"/>
              <a:gd name="T9" fmla="*/ 0 h 1028"/>
              <a:gd name="T10" fmla="*/ 0 w 1082"/>
              <a:gd name="T11" fmla="*/ 1028 h 1028"/>
              <a:gd name="T12" fmla="*/ 2 w 1082"/>
              <a:gd name="T13" fmla="*/ 1028 h 1028"/>
              <a:gd name="T14" fmla="*/ 2 w 1082"/>
              <a:gd name="T15" fmla="*/ 1026 h 1028"/>
              <a:gd name="T16" fmla="*/ 7 w 1082"/>
              <a:gd name="T17" fmla="*/ 1026 h 1028"/>
              <a:gd name="T18" fmla="*/ 7 w 1082"/>
              <a:gd name="T19" fmla="*/ 7 h 1028"/>
              <a:gd name="T20" fmla="*/ 1075 w 1082"/>
              <a:gd name="T21" fmla="*/ 7 h 1028"/>
              <a:gd name="T22" fmla="*/ 1075 w 1082"/>
              <a:gd name="T23" fmla="*/ 1021 h 1028"/>
              <a:gd name="T24" fmla="*/ 2 w 1082"/>
              <a:gd name="T25" fmla="*/ 1021 h 1028"/>
              <a:gd name="T26" fmla="*/ 2 w 1082"/>
              <a:gd name="T27" fmla="*/ 1026 h 1028"/>
              <a:gd name="T28" fmla="*/ 7 w 1082"/>
              <a:gd name="T29" fmla="*/ 1026 h 1028"/>
              <a:gd name="T30" fmla="*/ 2 w 1082"/>
              <a:gd name="T31" fmla="*/ 1026 h 10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82" h="1028">
                <a:moveTo>
                  <a:pt x="2" y="1026"/>
                </a:moveTo>
                <a:lnTo>
                  <a:pt x="2" y="1028"/>
                </a:lnTo>
                <a:lnTo>
                  <a:pt x="1082" y="1028"/>
                </a:lnTo>
                <a:lnTo>
                  <a:pt x="1082" y="0"/>
                </a:lnTo>
                <a:lnTo>
                  <a:pt x="0" y="0"/>
                </a:lnTo>
                <a:lnTo>
                  <a:pt x="0" y="1028"/>
                </a:lnTo>
                <a:lnTo>
                  <a:pt x="2" y="1028"/>
                </a:lnTo>
                <a:lnTo>
                  <a:pt x="2" y="1026"/>
                </a:lnTo>
                <a:lnTo>
                  <a:pt x="7" y="1026"/>
                </a:lnTo>
                <a:lnTo>
                  <a:pt x="7" y="7"/>
                </a:lnTo>
                <a:lnTo>
                  <a:pt x="1075" y="7"/>
                </a:lnTo>
                <a:lnTo>
                  <a:pt x="1075" y="1021"/>
                </a:lnTo>
                <a:lnTo>
                  <a:pt x="2" y="1021"/>
                </a:lnTo>
                <a:lnTo>
                  <a:pt x="2" y="1026"/>
                </a:lnTo>
                <a:lnTo>
                  <a:pt x="7" y="1026"/>
                </a:lnTo>
                <a:lnTo>
                  <a:pt x="2" y="102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B81BF354-C031-4254-87CA-C99F37E4C57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037767" y="513070"/>
            <a:ext cx="3081922" cy="227778"/>
          </a:xfrm>
          <a:custGeom>
            <a:avLst/>
            <a:gdLst>
              <a:gd name="T0" fmla="*/ 0 w 1334"/>
              <a:gd name="T1" fmla="*/ 2 h 98"/>
              <a:gd name="T2" fmla="*/ 55 w 1334"/>
              <a:gd name="T3" fmla="*/ 27 h 98"/>
              <a:gd name="T4" fmla="*/ 25 w 1334"/>
              <a:gd name="T5" fmla="*/ 27 h 98"/>
              <a:gd name="T6" fmla="*/ 128 w 1334"/>
              <a:gd name="T7" fmla="*/ 35 h 98"/>
              <a:gd name="T8" fmla="*/ 184 w 1334"/>
              <a:gd name="T9" fmla="*/ 2 h 98"/>
              <a:gd name="T10" fmla="*/ 153 w 1334"/>
              <a:gd name="T11" fmla="*/ 61 h 98"/>
              <a:gd name="T12" fmla="*/ 97 w 1334"/>
              <a:gd name="T13" fmla="*/ 96 h 98"/>
              <a:gd name="T14" fmla="*/ 276 w 1334"/>
              <a:gd name="T15" fmla="*/ 2 h 98"/>
              <a:gd name="T16" fmla="*/ 240 w 1334"/>
              <a:gd name="T17" fmla="*/ 38 h 98"/>
              <a:gd name="T18" fmla="*/ 240 w 1334"/>
              <a:gd name="T19" fmla="*/ 60 h 98"/>
              <a:gd name="T20" fmla="*/ 277 w 1334"/>
              <a:gd name="T21" fmla="*/ 96 h 98"/>
              <a:gd name="T22" fmla="*/ 330 w 1334"/>
              <a:gd name="T23" fmla="*/ 49 h 98"/>
              <a:gd name="T24" fmla="*/ 378 w 1334"/>
              <a:gd name="T25" fmla="*/ 98 h 98"/>
              <a:gd name="T26" fmla="*/ 378 w 1334"/>
              <a:gd name="T27" fmla="*/ 25 h 98"/>
              <a:gd name="T28" fmla="*/ 395 w 1334"/>
              <a:gd name="T29" fmla="*/ 49 h 98"/>
              <a:gd name="T30" fmla="*/ 527 w 1334"/>
              <a:gd name="T31" fmla="*/ 34 h 98"/>
              <a:gd name="T32" fmla="*/ 501 w 1334"/>
              <a:gd name="T33" fmla="*/ 96 h 98"/>
              <a:gd name="T34" fmla="*/ 477 w 1334"/>
              <a:gd name="T35" fmla="*/ 96 h 98"/>
              <a:gd name="T36" fmla="*/ 484 w 1334"/>
              <a:gd name="T37" fmla="*/ 47 h 98"/>
              <a:gd name="T38" fmla="*/ 477 w 1334"/>
              <a:gd name="T39" fmla="*/ 26 h 98"/>
              <a:gd name="T40" fmla="*/ 544 w 1334"/>
              <a:gd name="T41" fmla="*/ 50 h 98"/>
              <a:gd name="T42" fmla="*/ 612 w 1334"/>
              <a:gd name="T43" fmla="*/ 31 h 98"/>
              <a:gd name="T44" fmla="*/ 597 w 1334"/>
              <a:gd name="T45" fmla="*/ 74 h 98"/>
              <a:gd name="T46" fmla="*/ 591 w 1334"/>
              <a:gd name="T47" fmla="*/ 61 h 98"/>
              <a:gd name="T48" fmla="*/ 631 w 1334"/>
              <a:gd name="T49" fmla="*/ 87 h 98"/>
              <a:gd name="T50" fmla="*/ 668 w 1334"/>
              <a:gd name="T51" fmla="*/ 2 h 98"/>
              <a:gd name="T52" fmla="*/ 702 w 1334"/>
              <a:gd name="T53" fmla="*/ 96 h 98"/>
              <a:gd name="T54" fmla="*/ 669 w 1334"/>
              <a:gd name="T55" fmla="*/ 96 h 98"/>
              <a:gd name="T56" fmla="*/ 678 w 1334"/>
              <a:gd name="T57" fmla="*/ 58 h 98"/>
              <a:gd name="T58" fmla="*/ 686 w 1334"/>
              <a:gd name="T59" fmla="*/ 24 h 98"/>
              <a:gd name="T60" fmla="*/ 678 w 1334"/>
              <a:gd name="T61" fmla="*/ 58 h 98"/>
              <a:gd name="T62" fmla="*/ 793 w 1334"/>
              <a:gd name="T63" fmla="*/ 37 h 98"/>
              <a:gd name="T64" fmla="*/ 800 w 1334"/>
              <a:gd name="T65" fmla="*/ 21 h 98"/>
              <a:gd name="T66" fmla="*/ 828 w 1334"/>
              <a:gd name="T67" fmla="*/ 96 h 98"/>
              <a:gd name="T68" fmla="*/ 769 w 1334"/>
              <a:gd name="T69" fmla="*/ 37 h 98"/>
              <a:gd name="T70" fmla="*/ 773 w 1334"/>
              <a:gd name="T71" fmla="*/ 96 h 98"/>
              <a:gd name="T72" fmla="*/ 854 w 1334"/>
              <a:gd name="T73" fmla="*/ 2 h 98"/>
              <a:gd name="T74" fmla="*/ 854 w 1334"/>
              <a:gd name="T75" fmla="*/ 96 h 98"/>
              <a:gd name="T76" fmla="*/ 955 w 1334"/>
              <a:gd name="T77" fmla="*/ 0 h 98"/>
              <a:gd name="T78" fmla="*/ 955 w 1334"/>
              <a:gd name="T79" fmla="*/ 25 h 98"/>
              <a:gd name="T80" fmla="*/ 971 w 1334"/>
              <a:gd name="T81" fmla="*/ 67 h 98"/>
              <a:gd name="T82" fmla="*/ 905 w 1334"/>
              <a:gd name="T83" fmla="*/ 50 h 98"/>
              <a:gd name="T84" fmla="*/ 1062 w 1334"/>
              <a:gd name="T85" fmla="*/ 40 h 98"/>
              <a:gd name="T86" fmla="*/ 1071 w 1334"/>
              <a:gd name="T87" fmla="*/ 40 h 98"/>
              <a:gd name="T88" fmla="*/ 1112 w 1334"/>
              <a:gd name="T89" fmla="*/ 40 h 98"/>
              <a:gd name="T90" fmla="*/ 1122 w 1334"/>
              <a:gd name="T91" fmla="*/ 40 h 98"/>
              <a:gd name="T92" fmla="*/ 1138 w 1334"/>
              <a:gd name="T93" fmla="*/ 96 h 98"/>
              <a:gd name="T94" fmla="*/ 1091 w 1334"/>
              <a:gd name="T95" fmla="*/ 43 h 98"/>
              <a:gd name="T96" fmla="*/ 1081 w 1334"/>
              <a:gd name="T97" fmla="*/ 96 h 98"/>
              <a:gd name="T98" fmla="*/ 1183 w 1334"/>
              <a:gd name="T99" fmla="*/ 2 h 98"/>
              <a:gd name="T100" fmla="*/ 1217 w 1334"/>
              <a:gd name="T101" fmla="*/ 96 h 98"/>
              <a:gd name="T102" fmla="*/ 1185 w 1334"/>
              <a:gd name="T103" fmla="*/ 96 h 98"/>
              <a:gd name="T104" fmla="*/ 1194 w 1334"/>
              <a:gd name="T105" fmla="*/ 58 h 98"/>
              <a:gd name="T106" fmla="*/ 1201 w 1334"/>
              <a:gd name="T107" fmla="*/ 24 h 98"/>
              <a:gd name="T108" fmla="*/ 1194 w 1334"/>
              <a:gd name="T109" fmla="*/ 58 h 98"/>
              <a:gd name="T110" fmla="*/ 1276 w 1334"/>
              <a:gd name="T111" fmla="*/ 2 h 98"/>
              <a:gd name="T112" fmla="*/ 1289 w 1334"/>
              <a:gd name="T113" fmla="*/ 40 h 98"/>
              <a:gd name="T114" fmla="*/ 1334 w 1334"/>
              <a:gd name="T115" fmla="*/ 2 h 98"/>
              <a:gd name="T116" fmla="*/ 1274 w 1334"/>
              <a:gd name="T117" fmla="*/ 96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334" h="98">
                <a:moveTo>
                  <a:pt x="25" y="27"/>
                </a:moveTo>
                <a:cubicBezTo>
                  <a:pt x="0" y="27"/>
                  <a:pt x="0" y="27"/>
                  <a:pt x="0" y="27"/>
                </a:cubicBezTo>
                <a:cubicBezTo>
                  <a:pt x="0" y="2"/>
                  <a:pt x="0" y="2"/>
                  <a:pt x="0" y="2"/>
                </a:cubicBezTo>
                <a:cubicBezTo>
                  <a:pt x="80" y="2"/>
                  <a:pt x="80" y="2"/>
                  <a:pt x="80" y="2"/>
                </a:cubicBezTo>
                <a:cubicBezTo>
                  <a:pt x="80" y="27"/>
                  <a:pt x="80" y="27"/>
                  <a:pt x="80" y="27"/>
                </a:cubicBezTo>
                <a:cubicBezTo>
                  <a:pt x="55" y="27"/>
                  <a:pt x="55" y="27"/>
                  <a:pt x="55" y="27"/>
                </a:cubicBezTo>
                <a:cubicBezTo>
                  <a:pt x="55" y="96"/>
                  <a:pt x="55" y="96"/>
                  <a:pt x="55" y="96"/>
                </a:cubicBezTo>
                <a:cubicBezTo>
                  <a:pt x="25" y="96"/>
                  <a:pt x="25" y="96"/>
                  <a:pt x="25" y="96"/>
                </a:cubicBezTo>
                <a:lnTo>
                  <a:pt x="25" y="27"/>
                </a:lnTo>
                <a:close/>
                <a:moveTo>
                  <a:pt x="97" y="2"/>
                </a:moveTo>
                <a:cubicBezTo>
                  <a:pt x="128" y="2"/>
                  <a:pt x="128" y="2"/>
                  <a:pt x="128" y="2"/>
                </a:cubicBezTo>
                <a:cubicBezTo>
                  <a:pt x="128" y="35"/>
                  <a:pt x="128" y="35"/>
                  <a:pt x="128" y="35"/>
                </a:cubicBezTo>
                <a:cubicBezTo>
                  <a:pt x="153" y="35"/>
                  <a:pt x="153" y="35"/>
                  <a:pt x="153" y="35"/>
                </a:cubicBezTo>
                <a:cubicBezTo>
                  <a:pt x="153" y="2"/>
                  <a:pt x="153" y="2"/>
                  <a:pt x="153" y="2"/>
                </a:cubicBezTo>
                <a:cubicBezTo>
                  <a:pt x="184" y="2"/>
                  <a:pt x="184" y="2"/>
                  <a:pt x="184" y="2"/>
                </a:cubicBezTo>
                <a:cubicBezTo>
                  <a:pt x="184" y="96"/>
                  <a:pt x="184" y="96"/>
                  <a:pt x="184" y="96"/>
                </a:cubicBezTo>
                <a:cubicBezTo>
                  <a:pt x="153" y="96"/>
                  <a:pt x="153" y="96"/>
                  <a:pt x="153" y="96"/>
                </a:cubicBezTo>
                <a:cubicBezTo>
                  <a:pt x="153" y="61"/>
                  <a:pt x="153" y="61"/>
                  <a:pt x="153" y="61"/>
                </a:cubicBezTo>
                <a:cubicBezTo>
                  <a:pt x="128" y="61"/>
                  <a:pt x="128" y="61"/>
                  <a:pt x="128" y="61"/>
                </a:cubicBezTo>
                <a:cubicBezTo>
                  <a:pt x="128" y="96"/>
                  <a:pt x="128" y="96"/>
                  <a:pt x="128" y="96"/>
                </a:cubicBezTo>
                <a:cubicBezTo>
                  <a:pt x="97" y="96"/>
                  <a:pt x="97" y="96"/>
                  <a:pt x="97" y="96"/>
                </a:cubicBezTo>
                <a:lnTo>
                  <a:pt x="97" y="2"/>
                </a:lnTo>
                <a:close/>
                <a:moveTo>
                  <a:pt x="209" y="2"/>
                </a:moveTo>
                <a:cubicBezTo>
                  <a:pt x="276" y="2"/>
                  <a:pt x="276" y="2"/>
                  <a:pt x="276" y="2"/>
                </a:cubicBezTo>
                <a:cubicBezTo>
                  <a:pt x="276" y="25"/>
                  <a:pt x="276" y="25"/>
                  <a:pt x="276" y="25"/>
                </a:cubicBezTo>
                <a:cubicBezTo>
                  <a:pt x="240" y="25"/>
                  <a:pt x="240" y="25"/>
                  <a:pt x="240" y="25"/>
                </a:cubicBezTo>
                <a:cubicBezTo>
                  <a:pt x="240" y="38"/>
                  <a:pt x="240" y="38"/>
                  <a:pt x="240" y="38"/>
                </a:cubicBezTo>
                <a:cubicBezTo>
                  <a:pt x="271" y="38"/>
                  <a:pt x="271" y="38"/>
                  <a:pt x="271" y="38"/>
                </a:cubicBezTo>
                <a:cubicBezTo>
                  <a:pt x="271" y="60"/>
                  <a:pt x="271" y="60"/>
                  <a:pt x="271" y="60"/>
                </a:cubicBezTo>
                <a:cubicBezTo>
                  <a:pt x="240" y="60"/>
                  <a:pt x="240" y="60"/>
                  <a:pt x="240" y="60"/>
                </a:cubicBezTo>
                <a:cubicBezTo>
                  <a:pt x="240" y="73"/>
                  <a:pt x="240" y="73"/>
                  <a:pt x="240" y="73"/>
                </a:cubicBezTo>
                <a:cubicBezTo>
                  <a:pt x="277" y="73"/>
                  <a:pt x="277" y="73"/>
                  <a:pt x="277" y="73"/>
                </a:cubicBezTo>
                <a:cubicBezTo>
                  <a:pt x="277" y="96"/>
                  <a:pt x="277" y="96"/>
                  <a:pt x="277" y="96"/>
                </a:cubicBezTo>
                <a:cubicBezTo>
                  <a:pt x="209" y="96"/>
                  <a:pt x="209" y="96"/>
                  <a:pt x="209" y="96"/>
                </a:cubicBezTo>
                <a:lnTo>
                  <a:pt x="209" y="2"/>
                </a:lnTo>
                <a:close/>
                <a:moveTo>
                  <a:pt x="330" y="49"/>
                </a:moveTo>
                <a:cubicBezTo>
                  <a:pt x="330" y="17"/>
                  <a:pt x="350" y="0"/>
                  <a:pt x="378" y="0"/>
                </a:cubicBezTo>
                <a:cubicBezTo>
                  <a:pt x="406" y="0"/>
                  <a:pt x="426" y="17"/>
                  <a:pt x="426" y="49"/>
                </a:cubicBezTo>
                <a:cubicBezTo>
                  <a:pt x="426" y="80"/>
                  <a:pt x="406" y="98"/>
                  <a:pt x="378" y="98"/>
                </a:cubicBezTo>
                <a:cubicBezTo>
                  <a:pt x="350" y="98"/>
                  <a:pt x="330" y="80"/>
                  <a:pt x="330" y="49"/>
                </a:cubicBezTo>
                <a:close/>
                <a:moveTo>
                  <a:pt x="395" y="49"/>
                </a:moveTo>
                <a:cubicBezTo>
                  <a:pt x="395" y="33"/>
                  <a:pt x="389" y="25"/>
                  <a:pt x="378" y="25"/>
                </a:cubicBezTo>
                <a:cubicBezTo>
                  <a:pt x="368" y="25"/>
                  <a:pt x="362" y="33"/>
                  <a:pt x="362" y="49"/>
                </a:cubicBezTo>
                <a:cubicBezTo>
                  <a:pt x="362" y="64"/>
                  <a:pt x="368" y="74"/>
                  <a:pt x="378" y="74"/>
                </a:cubicBezTo>
                <a:cubicBezTo>
                  <a:pt x="389" y="74"/>
                  <a:pt x="395" y="64"/>
                  <a:pt x="395" y="49"/>
                </a:cubicBezTo>
                <a:close/>
                <a:moveTo>
                  <a:pt x="446" y="2"/>
                </a:moveTo>
                <a:cubicBezTo>
                  <a:pt x="486" y="2"/>
                  <a:pt x="486" y="2"/>
                  <a:pt x="486" y="2"/>
                </a:cubicBezTo>
                <a:cubicBezTo>
                  <a:pt x="508" y="2"/>
                  <a:pt x="527" y="9"/>
                  <a:pt x="527" y="34"/>
                </a:cubicBezTo>
                <a:cubicBezTo>
                  <a:pt x="527" y="46"/>
                  <a:pt x="521" y="55"/>
                  <a:pt x="512" y="61"/>
                </a:cubicBezTo>
                <a:cubicBezTo>
                  <a:pt x="533" y="96"/>
                  <a:pt x="533" y="96"/>
                  <a:pt x="533" y="96"/>
                </a:cubicBezTo>
                <a:cubicBezTo>
                  <a:pt x="501" y="96"/>
                  <a:pt x="501" y="96"/>
                  <a:pt x="501" y="96"/>
                </a:cubicBezTo>
                <a:cubicBezTo>
                  <a:pt x="486" y="68"/>
                  <a:pt x="486" y="68"/>
                  <a:pt x="486" y="68"/>
                </a:cubicBezTo>
                <a:cubicBezTo>
                  <a:pt x="477" y="68"/>
                  <a:pt x="477" y="68"/>
                  <a:pt x="477" y="68"/>
                </a:cubicBezTo>
                <a:cubicBezTo>
                  <a:pt x="477" y="96"/>
                  <a:pt x="477" y="96"/>
                  <a:pt x="477" y="96"/>
                </a:cubicBezTo>
                <a:cubicBezTo>
                  <a:pt x="446" y="96"/>
                  <a:pt x="446" y="96"/>
                  <a:pt x="446" y="96"/>
                </a:cubicBezTo>
                <a:lnTo>
                  <a:pt x="446" y="2"/>
                </a:lnTo>
                <a:close/>
                <a:moveTo>
                  <a:pt x="484" y="47"/>
                </a:moveTo>
                <a:cubicBezTo>
                  <a:pt x="494" y="47"/>
                  <a:pt x="498" y="42"/>
                  <a:pt x="498" y="36"/>
                </a:cubicBezTo>
                <a:cubicBezTo>
                  <a:pt x="498" y="28"/>
                  <a:pt x="493" y="26"/>
                  <a:pt x="484" y="26"/>
                </a:cubicBezTo>
                <a:cubicBezTo>
                  <a:pt x="477" y="26"/>
                  <a:pt x="477" y="26"/>
                  <a:pt x="477" y="26"/>
                </a:cubicBezTo>
                <a:cubicBezTo>
                  <a:pt x="477" y="47"/>
                  <a:pt x="477" y="47"/>
                  <a:pt x="477" y="47"/>
                </a:cubicBezTo>
                <a:lnTo>
                  <a:pt x="484" y="47"/>
                </a:lnTo>
                <a:close/>
                <a:moveTo>
                  <a:pt x="544" y="50"/>
                </a:moveTo>
                <a:cubicBezTo>
                  <a:pt x="544" y="18"/>
                  <a:pt x="568" y="0"/>
                  <a:pt x="596" y="0"/>
                </a:cubicBezTo>
                <a:cubicBezTo>
                  <a:pt x="610" y="0"/>
                  <a:pt x="621" y="6"/>
                  <a:pt x="628" y="13"/>
                </a:cubicBezTo>
                <a:cubicBezTo>
                  <a:pt x="612" y="31"/>
                  <a:pt x="612" y="31"/>
                  <a:pt x="612" y="31"/>
                </a:cubicBezTo>
                <a:cubicBezTo>
                  <a:pt x="607" y="26"/>
                  <a:pt x="603" y="24"/>
                  <a:pt x="596" y="24"/>
                </a:cubicBezTo>
                <a:cubicBezTo>
                  <a:pt x="584" y="24"/>
                  <a:pt x="575" y="33"/>
                  <a:pt x="575" y="50"/>
                </a:cubicBezTo>
                <a:cubicBezTo>
                  <a:pt x="575" y="65"/>
                  <a:pt x="581" y="74"/>
                  <a:pt x="597" y="74"/>
                </a:cubicBezTo>
                <a:cubicBezTo>
                  <a:pt x="600" y="74"/>
                  <a:pt x="602" y="74"/>
                  <a:pt x="604" y="73"/>
                </a:cubicBezTo>
                <a:cubicBezTo>
                  <a:pt x="604" y="61"/>
                  <a:pt x="604" y="61"/>
                  <a:pt x="604" y="61"/>
                </a:cubicBezTo>
                <a:cubicBezTo>
                  <a:pt x="591" y="61"/>
                  <a:pt x="591" y="61"/>
                  <a:pt x="591" y="61"/>
                </a:cubicBezTo>
                <a:cubicBezTo>
                  <a:pt x="591" y="40"/>
                  <a:pt x="591" y="40"/>
                  <a:pt x="591" y="40"/>
                </a:cubicBezTo>
                <a:cubicBezTo>
                  <a:pt x="631" y="40"/>
                  <a:pt x="631" y="40"/>
                  <a:pt x="631" y="40"/>
                </a:cubicBezTo>
                <a:cubicBezTo>
                  <a:pt x="631" y="87"/>
                  <a:pt x="631" y="87"/>
                  <a:pt x="631" y="87"/>
                </a:cubicBezTo>
                <a:cubicBezTo>
                  <a:pt x="623" y="93"/>
                  <a:pt x="609" y="98"/>
                  <a:pt x="595" y="98"/>
                </a:cubicBezTo>
                <a:cubicBezTo>
                  <a:pt x="567" y="98"/>
                  <a:pt x="544" y="83"/>
                  <a:pt x="544" y="50"/>
                </a:cubicBezTo>
                <a:close/>
                <a:moveTo>
                  <a:pt x="668" y="2"/>
                </a:moveTo>
                <a:cubicBezTo>
                  <a:pt x="704" y="2"/>
                  <a:pt x="704" y="2"/>
                  <a:pt x="704" y="2"/>
                </a:cubicBezTo>
                <a:cubicBezTo>
                  <a:pt x="734" y="96"/>
                  <a:pt x="734" y="96"/>
                  <a:pt x="734" y="96"/>
                </a:cubicBezTo>
                <a:cubicBezTo>
                  <a:pt x="702" y="96"/>
                  <a:pt x="702" y="96"/>
                  <a:pt x="702" y="96"/>
                </a:cubicBezTo>
                <a:cubicBezTo>
                  <a:pt x="698" y="80"/>
                  <a:pt x="698" y="80"/>
                  <a:pt x="698" y="80"/>
                </a:cubicBezTo>
                <a:cubicBezTo>
                  <a:pt x="673" y="80"/>
                  <a:pt x="673" y="80"/>
                  <a:pt x="673" y="80"/>
                </a:cubicBezTo>
                <a:cubicBezTo>
                  <a:pt x="669" y="96"/>
                  <a:pt x="669" y="96"/>
                  <a:pt x="669" y="96"/>
                </a:cubicBezTo>
                <a:cubicBezTo>
                  <a:pt x="638" y="96"/>
                  <a:pt x="638" y="96"/>
                  <a:pt x="638" y="96"/>
                </a:cubicBezTo>
                <a:lnTo>
                  <a:pt x="668" y="2"/>
                </a:lnTo>
                <a:close/>
                <a:moveTo>
                  <a:pt x="678" y="58"/>
                </a:moveTo>
                <a:cubicBezTo>
                  <a:pt x="693" y="58"/>
                  <a:pt x="693" y="58"/>
                  <a:pt x="693" y="58"/>
                </a:cubicBezTo>
                <a:cubicBezTo>
                  <a:pt x="692" y="53"/>
                  <a:pt x="692" y="53"/>
                  <a:pt x="692" y="53"/>
                </a:cubicBezTo>
                <a:cubicBezTo>
                  <a:pt x="690" y="44"/>
                  <a:pt x="688" y="33"/>
                  <a:pt x="686" y="24"/>
                </a:cubicBezTo>
                <a:cubicBezTo>
                  <a:pt x="685" y="24"/>
                  <a:pt x="685" y="24"/>
                  <a:pt x="685" y="24"/>
                </a:cubicBezTo>
                <a:cubicBezTo>
                  <a:pt x="683" y="33"/>
                  <a:pt x="681" y="44"/>
                  <a:pt x="679" y="53"/>
                </a:cubicBezTo>
                <a:lnTo>
                  <a:pt x="678" y="58"/>
                </a:lnTo>
                <a:close/>
                <a:moveTo>
                  <a:pt x="745" y="2"/>
                </a:moveTo>
                <a:cubicBezTo>
                  <a:pt x="775" y="2"/>
                  <a:pt x="775" y="2"/>
                  <a:pt x="775" y="2"/>
                </a:cubicBezTo>
                <a:cubicBezTo>
                  <a:pt x="793" y="37"/>
                  <a:pt x="793" y="37"/>
                  <a:pt x="793" y="37"/>
                </a:cubicBezTo>
                <a:cubicBezTo>
                  <a:pt x="803" y="61"/>
                  <a:pt x="803" y="61"/>
                  <a:pt x="803" y="61"/>
                </a:cubicBezTo>
                <a:cubicBezTo>
                  <a:pt x="804" y="61"/>
                  <a:pt x="804" y="61"/>
                  <a:pt x="804" y="61"/>
                </a:cubicBezTo>
                <a:cubicBezTo>
                  <a:pt x="802" y="50"/>
                  <a:pt x="800" y="33"/>
                  <a:pt x="800" y="21"/>
                </a:cubicBezTo>
                <a:cubicBezTo>
                  <a:pt x="800" y="2"/>
                  <a:pt x="800" y="2"/>
                  <a:pt x="800" y="2"/>
                </a:cubicBezTo>
                <a:cubicBezTo>
                  <a:pt x="828" y="2"/>
                  <a:pt x="828" y="2"/>
                  <a:pt x="828" y="2"/>
                </a:cubicBezTo>
                <a:cubicBezTo>
                  <a:pt x="828" y="96"/>
                  <a:pt x="828" y="96"/>
                  <a:pt x="828" y="96"/>
                </a:cubicBezTo>
                <a:cubicBezTo>
                  <a:pt x="798" y="96"/>
                  <a:pt x="798" y="96"/>
                  <a:pt x="798" y="96"/>
                </a:cubicBezTo>
                <a:cubicBezTo>
                  <a:pt x="780" y="60"/>
                  <a:pt x="780" y="60"/>
                  <a:pt x="780" y="60"/>
                </a:cubicBezTo>
                <a:cubicBezTo>
                  <a:pt x="769" y="37"/>
                  <a:pt x="769" y="37"/>
                  <a:pt x="769" y="37"/>
                </a:cubicBezTo>
                <a:cubicBezTo>
                  <a:pt x="769" y="37"/>
                  <a:pt x="769" y="37"/>
                  <a:pt x="769" y="37"/>
                </a:cubicBezTo>
                <a:cubicBezTo>
                  <a:pt x="770" y="49"/>
                  <a:pt x="773" y="65"/>
                  <a:pt x="773" y="77"/>
                </a:cubicBezTo>
                <a:cubicBezTo>
                  <a:pt x="773" y="96"/>
                  <a:pt x="773" y="96"/>
                  <a:pt x="773" y="96"/>
                </a:cubicBezTo>
                <a:cubicBezTo>
                  <a:pt x="745" y="96"/>
                  <a:pt x="745" y="96"/>
                  <a:pt x="745" y="96"/>
                </a:cubicBezTo>
                <a:lnTo>
                  <a:pt x="745" y="2"/>
                </a:lnTo>
                <a:close/>
                <a:moveTo>
                  <a:pt x="854" y="2"/>
                </a:moveTo>
                <a:cubicBezTo>
                  <a:pt x="884" y="2"/>
                  <a:pt x="884" y="2"/>
                  <a:pt x="884" y="2"/>
                </a:cubicBezTo>
                <a:cubicBezTo>
                  <a:pt x="884" y="96"/>
                  <a:pt x="884" y="96"/>
                  <a:pt x="884" y="96"/>
                </a:cubicBezTo>
                <a:cubicBezTo>
                  <a:pt x="854" y="96"/>
                  <a:pt x="854" y="96"/>
                  <a:pt x="854" y="96"/>
                </a:cubicBezTo>
                <a:lnTo>
                  <a:pt x="854" y="2"/>
                </a:lnTo>
                <a:close/>
                <a:moveTo>
                  <a:pt x="905" y="50"/>
                </a:moveTo>
                <a:cubicBezTo>
                  <a:pt x="905" y="18"/>
                  <a:pt x="929" y="0"/>
                  <a:pt x="955" y="0"/>
                </a:cubicBezTo>
                <a:cubicBezTo>
                  <a:pt x="968" y="0"/>
                  <a:pt x="979" y="5"/>
                  <a:pt x="987" y="12"/>
                </a:cubicBezTo>
                <a:cubicBezTo>
                  <a:pt x="970" y="31"/>
                  <a:pt x="970" y="31"/>
                  <a:pt x="970" y="31"/>
                </a:cubicBezTo>
                <a:cubicBezTo>
                  <a:pt x="965" y="26"/>
                  <a:pt x="961" y="25"/>
                  <a:pt x="955" y="25"/>
                </a:cubicBezTo>
                <a:cubicBezTo>
                  <a:pt x="945" y="25"/>
                  <a:pt x="936" y="33"/>
                  <a:pt x="936" y="49"/>
                </a:cubicBezTo>
                <a:cubicBezTo>
                  <a:pt x="936" y="65"/>
                  <a:pt x="943" y="74"/>
                  <a:pt x="955" y="74"/>
                </a:cubicBezTo>
                <a:cubicBezTo>
                  <a:pt x="962" y="74"/>
                  <a:pt x="967" y="70"/>
                  <a:pt x="971" y="67"/>
                </a:cubicBezTo>
                <a:cubicBezTo>
                  <a:pt x="987" y="85"/>
                  <a:pt x="987" y="85"/>
                  <a:pt x="987" y="85"/>
                </a:cubicBezTo>
                <a:cubicBezTo>
                  <a:pt x="979" y="94"/>
                  <a:pt x="966" y="98"/>
                  <a:pt x="953" y="98"/>
                </a:cubicBezTo>
                <a:cubicBezTo>
                  <a:pt x="928" y="98"/>
                  <a:pt x="905" y="83"/>
                  <a:pt x="905" y="50"/>
                </a:cubicBezTo>
                <a:close/>
                <a:moveTo>
                  <a:pt x="1028" y="2"/>
                </a:moveTo>
                <a:cubicBezTo>
                  <a:pt x="1058" y="2"/>
                  <a:pt x="1058" y="2"/>
                  <a:pt x="1058" y="2"/>
                </a:cubicBezTo>
                <a:cubicBezTo>
                  <a:pt x="1062" y="40"/>
                  <a:pt x="1062" y="40"/>
                  <a:pt x="1062" y="40"/>
                </a:cubicBezTo>
                <a:cubicBezTo>
                  <a:pt x="1063" y="50"/>
                  <a:pt x="1064" y="60"/>
                  <a:pt x="1065" y="69"/>
                </a:cubicBezTo>
                <a:cubicBezTo>
                  <a:pt x="1066" y="69"/>
                  <a:pt x="1066" y="69"/>
                  <a:pt x="1066" y="69"/>
                </a:cubicBezTo>
                <a:cubicBezTo>
                  <a:pt x="1068" y="60"/>
                  <a:pt x="1070" y="50"/>
                  <a:pt x="1071" y="40"/>
                </a:cubicBezTo>
                <a:cubicBezTo>
                  <a:pt x="1080" y="2"/>
                  <a:pt x="1080" y="2"/>
                  <a:pt x="1080" y="2"/>
                </a:cubicBezTo>
                <a:cubicBezTo>
                  <a:pt x="1104" y="2"/>
                  <a:pt x="1104" y="2"/>
                  <a:pt x="1104" y="2"/>
                </a:cubicBezTo>
                <a:cubicBezTo>
                  <a:pt x="1112" y="40"/>
                  <a:pt x="1112" y="40"/>
                  <a:pt x="1112" y="40"/>
                </a:cubicBezTo>
                <a:cubicBezTo>
                  <a:pt x="1114" y="49"/>
                  <a:pt x="1116" y="60"/>
                  <a:pt x="1118" y="69"/>
                </a:cubicBezTo>
                <a:cubicBezTo>
                  <a:pt x="1119" y="69"/>
                  <a:pt x="1119" y="69"/>
                  <a:pt x="1119" y="69"/>
                </a:cubicBezTo>
                <a:cubicBezTo>
                  <a:pt x="1119" y="60"/>
                  <a:pt x="1121" y="50"/>
                  <a:pt x="1122" y="40"/>
                </a:cubicBezTo>
                <a:cubicBezTo>
                  <a:pt x="1126" y="2"/>
                  <a:pt x="1126" y="2"/>
                  <a:pt x="1126" y="2"/>
                </a:cubicBezTo>
                <a:cubicBezTo>
                  <a:pt x="1154" y="2"/>
                  <a:pt x="1154" y="2"/>
                  <a:pt x="1154" y="2"/>
                </a:cubicBezTo>
                <a:cubicBezTo>
                  <a:pt x="1138" y="96"/>
                  <a:pt x="1138" y="96"/>
                  <a:pt x="1138" y="96"/>
                </a:cubicBezTo>
                <a:cubicBezTo>
                  <a:pt x="1101" y="96"/>
                  <a:pt x="1101" y="96"/>
                  <a:pt x="1101" y="96"/>
                </a:cubicBezTo>
                <a:cubicBezTo>
                  <a:pt x="1095" y="65"/>
                  <a:pt x="1095" y="65"/>
                  <a:pt x="1095" y="65"/>
                </a:cubicBezTo>
                <a:cubicBezTo>
                  <a:pt x="1093" y="58"/>
                  <a:pt x="1092" y="49"/>
                  <a:pt x="1091" y="43"/>
                </a:cubicBezTo>
                <a:cubicBezTo>
                  <a:pt x="1091" y="43"/>
                  <a:pt x="1091" y="43"/>
                  <a:pt x="1091" y="43"/>
                </a:cubicBezTo>
                <a:cubicBezTo>
                  <a:pt x="1090" y="49"/>
                  <a:pt x="1089" y="58"/>
                  <a:pt x="1087" y="65"/>
                </a:cubicBezTo>
                <a:cubicBezTo>
                  <a:pt x="1081" y="96"/>
                  <a:pt x="1081" y="96"/>
                  <a:pt x="1081" y="96"/>
                </a:cubicBezTo>
                <a:cubicBezTo>
                  <a:pt x="1045" y="96"/>
                  <a:pt x="1045" y="96"/>
                  <a:pt x="1045" y="96"/>
                </a:cubicBezTo>
                <a:lnTo>
                  <a:pt x="1028" y="2"/>
                </a:lnTo>
                <a:close/>
                <a:moveTo>
                  <a:pt x="1183" y="2"/>
                </a:moveTo>
                <a:cubicBezTo>
                  <a:pt x="1220" y="2"/>
                  <a:pt x="1220" y="2"/>
                  <a:pt x="1220" y="2"/>
                </a:cubicBezTo>
                <a:cubicBezTo>
                  <a:pt x="1249" y="96"/>
                  <a:pt x="1249" y="96"/>
                  <a:pt x="1249" y="96"/>
                </a:cubicBezTo>
                <a:cubicBezTo>
                  <a:pt x="1217" y="96"/>
                  <a:pt x="1217" y="96"/>
                  <a:pt x="1217" y="96"/>
                </a:cubicBezTo>
                <a:cubicBezTo>
                  <a:pt x="1213" y="80"/>
                  <a:pt x="1213" y="80"/>
                  <a:pt x="1213" y="80"/>
                </a:cubicBezTo>
                <a:cubicBezTo>
                  <a:pt x="1189" y="80"/>
                  <a:pt x="1189" y="80"/>
                  <a:pt x="1189" y="80"/>
                </a:cubicBezTo>
                <a:cubicBezTo>
                  <a:pt x="1185" y="96"/>
                  <a:pt x="1185" y="96"/>
                  <a:pt x="1185" y="96"/>
                </a:cubicBezTo>
                <a:cubicBezTo>
                  <a:pt x="1154" y="96"/>
                  <a:pt x="1154" y="96"/>
                  <a:pt x="1154" y="96"/>
                </a:cubicBezTo>
                <a:lnTo>
                  <a:pt x="1183" y="2"/>
                </a:lnTo>
                <a:close/>
                <a:moveTo>
                  <a:pt x="1194" y="58"/>
                </a:moveTo>
                <a:cubicBezTo>
                  <a:pt x="1208" y="58"/>
                  <a:pt x="1208" y="58"/>
                  <a:pt x="1208" y="58"/>
                </a:cubicBezTo>
                <a:cubicBezTo>
                  <a:pt x="1207" y="53"/>
                  <a:pt x="1207" y="53"/>
                  <a:pt x="1207" y="53"/>
                </a:cubicBezTo>
                <a:cubicBezTo>
                  <a:pt x="1205" y="44"/>
                  <a:pt x="1203" y="33"/>
                  <a:pt x="1201" y="24"/>
                </a:cubicBezTo>
                <a:cubicBezTo>
                  <a:pt x="1200" y="24"/>
                  <a:pt x="1200" y="24"/>
                  <a:pt x="1200" y="24"/>
                </a:cubicBezTo>
                <a:cubicBezTo>
                  <a:pt x="1198" y="33"/>
                  <a:pt x="1197" y="44"/>
                  <a:pt x="1195" y="53"/>
                </a:cubicBezTo>
                <a:lnTo>
                  <a:pt x="1194" y="58"/>
                </a:lnTo>
                <a:close/>
                <a:moveTo>
                  <a:pt x="1274" y="65"/>
                </a:moveTo>
                <a:cubicBezTo>
                  <a:pt x="1244" y="2"/>
                  <a:pt x="1244" y="2"/>
                  <a:pt x="1244" y="2"/>
                </a:cubicBezTo>
                <a:cubicBezTo>
                  <a:pt x="1276" y="2"/>
                  <a:pt x="1276" y="2"/>
                  <a:pt x="1276" y="2"/>
                </a:cubicBezTo>
                <a:cubicBezTo>
                  <a:pt x="1282" y="19"/>
                  <a:pt x="1282" y="19"/>
                  <a:pt x="1282" y="19"/>
                </a:cubicBezTo>
                <a:cubicBezTo>
                  <a:pt x="1284" y="26"/>
                  <a:pt x="1286" y="33"/>
                  <a:pt x="1289" y="40"/>
                </a:cubicBezTo>
                <a:cubicBezTo>
                  <a:pt x="1289" y="40"/>
                  <a:pt x="1289" y="40"/>
                  <a:pt x="1289" y="40"/>
                </a:cubicBezTo>
                <a:cubicBezTo>
                  <a:pt x="1292" y="33"/>
                  <a:pt x="1294" y="26"/>
                  <a:pt x="1297" y="19"/>
                </a:cubicBezTo>
                <a:cubicBezTo>
                  <a:pt x="1302" y="2"/>
                  <a:pt x="1302" y="2"/>
                  <a:pt x="1302" y="2"/>
                </a:cubicBezTo>
                <a:cubicBezTo>
                  <a:pt x="1334" y="2"/>
                  <a:pt x="1334" y="2"/>
                  <a:pt x="1334" y="2"/>
                </a:cubicBezTo>
                <a:cubicBezTo>
                  <a:pt x="1304" y="65"/>
                  <a:pt x="1304" y="65"/>
                  <a:pt x="1304" y="65"/>
                </a:cubicBezTo>
                <a:cubicBezTo>
                  <a:pt x="1304" y="96"/>
                  <a:pt x="1304" y="96"/>
                  <a:pt x="1304" y="96"/>
                </a:cubicBezTo>
                <a:cubicBezTo>
                  <a:pt x="1274" y="96"/>
                  <a:pt x="1274" y="96"/>
                  <a:pt x="1274" y="96"/>
                </a:cubicBezTo>
                <a:lnTo>
                  <a:pt x="1274" y="65"/>
                </a:lnTo>
                <a:close/>
              </a:path>
            </a:pathLst>
          </a:custGeom>
          <a:solidFill>
            <a:srgbClr val="E3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52154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9788F-9B23-49C1-ADD5-28D67360F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431" y="568381"/>
            <a:ext cx="10486365" cy="1069500"/>
          </a:xfrm>
        </p:spPr>
        <p:txBody>
          <a:bodyPr anchor="t"/>
          <a:lstStyle>
            <a:lvl1pPr>
              <a:defRPr sz="5000" b="1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400367E-1779-4231-956D-79586CC9F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A71E96F-C025-4733-B019-EC4B4C05B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3C9BDD0-F7ED-4C94-9928-65DEA418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6D023D72-6DEE-4466-840A-67C8AED317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00" y="5797461"/>
            <a:ext cx="2412000" cy="811301"/>
          </a:xfrm>
          <a:prstGeom prst="rect">
            <a:avLst/>
          </a:prstGeom>
        </p:spPr>
      </p:pic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8334D246-5DAE-4EA9-8496-15C3C470CC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9196" y="1718036"/>
            <a:ext cx="10515600" cy="3808122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da-DK" sz="1800" smtClean="0">
                <a:solidFill>
                  <a:schemeClr val="accent1"/>
                </a:solidFill>
              </a:defRPr>
            </a:lvl1pPr>
            <a:lvl2pPr>
              <a:defRPr lang="da-DK" sz="1800" smtClean="0">
                <a:solidFill>
                  <a:schemeClr val="accent1"/>
                </a:solidFill>
              </a:defRPr>
            </a:lvl2pPr>
            <a:lvl3pPr>
              <a:defRPr lang="da-DK" sz="1800" smtClean="0">
                <a:solidFill>
                  <a:schemeClr val="accent1"/>
                </a:solidFill>
              </a:defRPr>
            </a:lvl3pPr>
            <a:lvl4pPr>
              <a:defRPr lang="da-DK" sz="1800" smtClean="0">
                <a:solidFill>
                  <a:schemeClr val="accent1"/>
                </a:solidFill>
              </a:defRPr>
            </a:lvl4pPr>
            <a:lvl5pPr>
              <a:defRPr lang="da-DK" sz="1800">
                <a:solidFill>
                  <a:schemeClr val="accent1"/>
                </a:solidFill>
              </a:defRPr>
            </a:lvl5pPr>
          </a:lstStyle>
          <a:p>
            <a:pPr lvl="0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Rediger teksttypografien i masteren</a:t>
            </a:r>
          </a:p>
          <a:p>
            <a:pPr lvl="1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Andet niveau</a:t>
            </a:r>
          </a:p>
          <a:p>
            <a:pPr lvl="2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Tredje niveau</a:t>
            </a:r>
          </a:p>
          <a:p>
            <a:pPr lvl="3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Fjerde niveau</a:t>
            </a:r>
          </a:p>
          <a:p>
            <a:pPr lvl="4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190375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9788F-9B23-49C1-ADD5-28D67360F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200" y="568800"/>
            <a:ext cx="10486800" cy="1069200"/>
          </a:xfrm>
        </p:spPr>
        <p:txBody>
          <a:bodyPr anchor="t"/>
          <a:lstStyle>
            <a:lvl1pPr>
              <a:defRPr sz="5000" b="1"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400367E-1779-4231-956D-79586CC9F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A71E96F-C025-4733-B019-EC4B4C05B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3C9BDD0-F7ED-4C94-9928-65DEA418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8334D246-5DAE-4EA9-8496-15C3C470CC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9196" y="1718036"/>
            <a:ext cx="10515600" cy="3808122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da-DK" sz="1800" smtClean="0">
                <a:solidFill>
                  <a:schemeClr val="accent1"/>
                </a:solidFill>
              </a:defRPr>
            </a:lvl1pPr>
            <a:lvl2pPr>
              <a:defRPr lang="da-DK" sz="1800" smtClean="0">
                <a:solidFill>
                  <a:schemeClr val="accent1"/>
                </a:solidFill>
              </a:defRPr>
            </a:lvl2pPr>
            <a:lvl3pPr>
              <a:defRPr lang="da-DK" sz="1800" smtClean="0">
                <a:solidFill>
                  <a:schemeClr val="accent1"/>
                </a:solidFill>
              </a:defRPr>
            </a:lvl3pPr>
            <a:lvl4pPr>
              <a:defRPr lang="da-DK" sz="1800" smtClean="0">
                <a:solidFill>
                  <a:schemeClr val="accent1"/>
                </a:solidFill>
              </a:defRPr>
            </a:lvl4pPr>
            <a:lvl5pPr>
              <a:defRPr lang="da-DK" sz="1800">
                <a:solidFill>
                  <a:schemeClr val="accent1"/>
                </a:solidFill>
              </a:defRPr>
            </a:lvl5pPr>
          </a:lstStyle>
          <a:p>
            <a:pPr lvl="0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 dirty="0"/>
              <a:t>Rediger teksttypografien i masteren</a:t>
            </a:r>
          </a:p>
          <a:p>
            <a:pPr lvl="1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 dirty="0"/>
              <a:t>Andet niveau</a:t>
            </a:r>
          </a:p>
          <a:p>
            <a:pPr lvl="2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 dirty="0"/>
              <a:t>Tredje niveau</a:t>
            </a:r>
          </a:p>
          <a:p>
            <a:pPr lvl="3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 dirty="0"/>
              <a:t>Fjerde niveau</a:t>
            </a:r>
          </a:p>
          <a:p>
            <a:pPr lvl="4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 dirty="0"/>
              <a:t>Femte niveau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2DBB6690-66BD-486A-9679-B780075FB1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00" y="5797461"/>
            <a:ext cx="2412000" cy="8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814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9788F-9B23-49C1-ADD5-28D67360F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800" y="568800"/>
            <a:ext cx="10486800" cy="1069200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da-DK" sz="5000" b="1" dirty="0">
                <a:solidFill>
                  <a:schemeClr val="accent1"/>
                </a:solidFill>
              </a:defRPr>
            </a:lvl1pPr>
          </a:lstStyle>
          <a:p>
            <a:pPr marL="0" lvl="0"/>
            <a:r>
              <a:rPr lang="da-DK" dirty="0"/>
              <a:t>Klik for at redigere 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400367E-1779-4231-956D-79586CC9F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A71E96F-C025-4733-B019-EC4B4C05B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3C9BDD0-F7ED-4C94-9928-65DEA418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90193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9788F-9B23-49C1-ADD5-28D67360F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612000"/>
            <a:ext cx="10515600" cy="950400"/>
          </a:xfrm>
        </p:spPr>
        <p:txBody>
          <a:bodyPr anchor="t"/>
          <a:lstStyle>
            <a:lvl1pPr>
              <a:defRPr sz="2600" b="1" cap="all" baseline="0"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400367E-1779-4231-956D-79586CC9F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A71E96F-C025-4733-B019-EC4B4C05B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3C9BDD0-F7ED-4C94-9928-65DEA418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Pladsholder til tekst 11">
            <a:extLst>
              <a:ext uri="{FF2B5EF4-FFF2-40B4-BE49-F238E27FC236}">
                <a16:creationId xmlns:a16="http://schemas.microsoft.com/office/drawing/2014/main" id="{D021687C-F1E3-4B9E-84DE-E3BE728EAD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9196" y="1718036"/>
            <a:ext cx="10515600" cy="3808122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da-DK" sz="1800" smtClean="0">
                <a:solidFill>
                  <a:schemeClr val="accent1"/>
                </a:solidFill>
              </a:defRPr>
            </a:lvl1pPr>
            <a:lvl2pPr>
              <a:defRPr lang="da-DK" sz="1800" smtClean="0">
                <a:solidFill>
                  <a:schemeClr val="accent1"/>
                </a:solidFill>
              </a:defRPr>
            </a:lvl2pPr>
            <a:lvl3pPr>
              <a:defRPr lang="da-DK" sz="1800" smtClean="0">
                <a:solidFill>
                  <a:schemeClr val="accent1"/>
                </a:solidFill>
              </a:defRPr>
            </a:lvl3pPr>
            <a:lvl4pPr>
              <a:defRPr lang="da-DK" sz="1800" smtClean="0">
                <a:solidFill>
                  <a:schemeClr val="accent1"/>
                </a:solidFill>
              </a:defRPr>
            </a:lvl4pPr>
            <a:lvl5pPr>
              <a:defRPr lang="da-DK" sz="1800">
                <a:solidFill>
                  <a:schemeClr val="accent1"/>
                </a:solidFill>
              </a:defRPr>
            </a:lvl5pPr>
          </a:lstStyle>
          <a:p>
            <a:pPr lvl="0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 dirty="0"/>
              <a:t>Rediger teksttypografien i masteren</a:t>
            </a:r>
          </a:p>
          <a:p>
            <a:pPr lvl="1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 dirty="0"/>
              <a:t>Andet niveau</a:t>
            </a:r>
          </a:p>
          <a:p>
            <a:pPr lvl="2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 dirty="0"/>
              <a:t>Tredje niveau</a:t>
            </a:r>
          </a:p>
          <a:p>
            <a:pPr lvl="3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 dirty="0"/>
              <a:t>Fjerde niveau</a:t>
            </a:r>
          </a:p>
          <a:p>
            <a:pPr lvl="4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 dirty="0"/>
              <a:t>Femte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8FCE3D97-BEEC-4C38-B7B3-E8F54E4AF0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00" y="5797461"/>
            <a:ext cx="2412000" cy="8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969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indhold 6">
            <a:extLst>
              <a:ext uri="{FF2B5EF4-FFF2-40B4-BE49-F238E27FC236}">
                <a16:creationId xmlns:a16="http://schemas.microsoft.com/office/drawing/2014/main" id="{9B0CB806-B302-4DF4-B852-07EBC86E883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89197" y="1718036"/>
            <a:ext cx="4359274" cy="3808121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da-DK" smtClean="0"/>
            </a:lvl1pPr>
            <a:lvl2pPr>
              <a:defRPr lang="da-DK" smtClean="0"/>
            </a:lvl2pPr>
            <a:lvl3pPr>
              <a:defRPr lang="da-DK" smtClean="0"/>
            </a:lvl3pPr>
            <a:lvl4pPr>
              <a:defRPr lang="da-DK" smtClean="0"/>
            </a:lvl4pPr>
            <a:lvl5pPr>
              <a:defRPr lang="da-DK"/>
            </a:lvl5pPr>
          </a:lstStyle>
          <a:p>
            <a:pPr lvl="0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Rediger teksttypografien i masteren</a:t>
            </a:r>
          </a:p>
          <a:p>
            <a:pPr lvl="1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Andet niveau</a:t>
            </a:r>
          </a:p>
          <a:p>
            <a:pPr lvl="2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Tredje niveau</a:t>
            </a:r>
          </a:p>
          <a:p>
            <a:pPr lvl="3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Fjerde niveau</a:t>
            </a:r>
          </a:p>
          <a:p>
            <a:pPr lvl="4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Femte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769788F-9B23-49C1-ADD5-28D67360F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612000"/>
            <a:ext cx="10515600" cy="950400"/>
          </a:xfrm>
        </p:spPr>
        <p:txBody>
          <a:bodyPr anchor="t"/>
          <a:lstStyle>
            <a:lvl1pPr>
              <a:defRPr sz="2600" b="1" cap="all" baseline="0"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400367E-1779-4231-956D-79586CC9F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A71E96F-C025-4733-B019-EC4B4C05B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3C9BDD0-F7ED-4C94-9928-65DEA418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6651F793-AD8F-4CF2-840D-9A904C6D3B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76863" y="1718036"/>
            <a:ext cx="6073775" cy="3808121"/>
          </a:xfrm>
        </p:spPr>
        <p:txBody>
          <a:bodyPr/>
          <a:lstStyle/>
          <a:p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3EA7FE17-BC01-45BE-843F-A2E42C8D8F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00" y="5797461"/>
            <a:ext cx="2412000" cy="8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1056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9788F-9B23-49C1-ADD5-28D67360F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612000"/>
            <a:ext cx="10515600" cy="950400"/>
          </a:xfrm>
        </p:spPr>
        <p:txBody>
          <a:bodyPr anchor="t"/>
          <a:lstStyle>
            <a:lvl1pPr>
              <a:defRPr sz="2600" b="1" cap="all" baseline="0"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400367E-1779-4231-956D-79586CC9F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A71E96F-C025-4733-B019-EC4B4C05B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3C9BDD0-F7ED-4C94-9928-65DEA418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6651F793-AD8F-4CF2-840D-9A904C6D3B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49478" y="1718037"/>
            <a:ext cx="3201160" cy="3808122"/>
          </a:xfrm>
        </p:spPr>
        <p:txBody>
          <a:bodyPr/>
          <a:lstStyle/>
          <a:p>
            <a:endParaRPr lang="da-DK"/>
          </a:p>
        </p:txBody>
      </p:sp>
      <p:sp>
        <p:nvSpPr>
          <p:cNvPr id="10" name="Pladsholder til indhold 6">
            <a:extLst>
              <a:ext uri="{FF2B5EF4-FFF2-40B4-BE49-F238E27FC236}">
                <a16:creationId xmlns:a16="http://schemas.microsoft.com/office/drawing/2014/main" id="{96BA69BD-6DDA-4008-BA1F-9DB708F4B51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89196" y="1718036"/>
            <a:ext cx="7211803" cy="3808122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da-DK" smtClean="0"/>
            </a:lvl1pPr>
            <a:lvl2pPr>
              <a:defRPr lang="da-DK" smtClean="0"/>
            </a:lvl2pPr>
            <a:lvl3pPr>
              <a:defRPr lang="da-DK" smtClean="0"/>
            </a:lvl3pPr>
            <a:lvl4pPr>
              <a:defRPr lang="da-DK" smtClean="0"/>
            </a:lvl4pPr>
            <a:lvl5pPr>
              <a:defRPr lang="da-DK"/>
            </a:lvl5pPr>
          </a:lstStyle>
          <a:p>
            <a:pPr lvl="0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Rediger teksttypografien i masteren</a:t>
            </a:r>
          </a:p>
          <a:p>
            <a:pPr lvl="1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Andet niveau</a:t>
            </a:r>
          </a:p>
          <a:p>
            <a:pPr lvl="2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Tredje niveau</a:t>
            </a:r>
          </a:p>
          <a:p>
            <a:pPr lvl="3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Fjerde niveau</a:t>
            </a:r>
          </a:p>
          <a:p>
            <a:pPr lvl="4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Femte niveau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03534F6B-BA8C-4448-A006-26A64C08DB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00" y="5797461"/>
            <a:ext cx="2412000" cy="8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6888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9788F-9B23-49C1-ADD5-28D67360F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612000"/>
            <a:ext cx="10515600" cy="950400"/>
          </a:xfrm>
        </p:spPr>
        <p:txBody>
          <a:bodyPr anchor="t"/>
          <a:lstStyle>
            <a:lvl1pPr>
              <a:defRPr sz="2600" b="1" cap="all" baseline="0"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400367E-1779-4231-956D-79586CC9F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A71E96F-C025-4733-B019-EC4B4C05B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3C9BDD0-F7ED-4C94-9928-65DEA418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6651F793-AD8F-4CF2-840D-9A904C6D3B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4644" y="1718036"/>
            <a:ext cx="3180522" cy="3808121"/>
          </a:xfrm>
        </p:spPr>
        <p:txBody>
          <a:bodyPr/>
          <a:lstStyle/>
          <a:p>
            <a:endParaRPr lang="da-DK"/>
          </a:p>
        </p:txBody>
      </p:sp>
      <p:sp>
        <p:nvSpPr>
          <p:cNvPr id="10" name="Pladsholder til indhold 6">
            <a:extLst>
              <a:ext uri="{FF2B5EF4-FFF2-40B4-BE49-F238E27FC236}">
                <a16:creationId xmlns:a16="http://schemas.microsoft.com/office/drawing/2014/main" id="{20E2B18D-9580-45F1-8A96-F71CBFA51CE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3582" y="1718036"/>
            <a:ext cx="7126357" cy="3808121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da-DK" smtClean="0"/>
            </a:lvl1pPr>
            <a:lvl2pPr>
              <a:defRPr lang="da-DK" smtClean="0"/>
            </a:lvl2pPr>
            <a:lvl3pPr>
              <a:defRPr lang="da-DK" smtClean="0"/>
            </a:lvl3pPr>
            <a:lvl4pPr>
              <a:defRPr lang="da-DK" smtClean="0"/>
            </a:lvl4pPr>
            <a:lvl5pPr>
              <a:defRPr lang="da-DK"/>
            </a:lvl5pPr>
          </a:lstStyle>
          <a:p>
            <a:pPr lvl="0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Rediger teksttypografien i masteren</a:t>
            </a:r>
          </a:p>
          <a:p>
            <a:pPr lvl="1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Andet niveau</a:t>
            </a:r>
          </a:p>
          <a:p>
            <a:pPr lvl="2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Tredje niveau</a:t>
            </a:r>
          </a:p>
          <a:p>
            <a:pPr lvl="3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Fjerde niveau</a:t>
            </a:r>
          </a:p>
          <a:p>
            <a:pPr lvl="4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Femte niveau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ACB426C5-F4FD-4D0F-BC33-F3795B537D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00" y="5797461"/>
            <a:ext cx="2412000" cy="8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8957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9788F-9B23-49C1-ADD5-28D67360F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612000"/>
            <a:ext cx="10515600" cy="950400"/>
          </a:xfrm>
        </p:spPr>
        <p:txBody>
          <a:bodyPr anchor="t"/>
          <a:lstStyle>
            <a:lvl1pPr>
              <a:defRPr sz="2600" b="1" cap="all" baseline="0"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400367E-1779-4231-956D-79586CC9F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A71E96F-C025-4733-B019-EC4B4C05B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3C9BDD0-F7ED-4C94-9928-65DEA418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6651F793-AD8F-4CF2-840D-9A904C6D3B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4643" y="1889125"/>
            <a:ext cx="9561443" cy="3368675"/>
          </a:xfrm>
        </p:spPr>
        <p:txBody>
          <a:bodyPr/>
          <a:lstStyle/>
          <a:p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2C68E5A3-212C-4645-8D36-334085520E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00" y="5797461"/>
            <a:ext cx="2412000" cy="8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5404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9788F-9B23-49C1-ADD5-28D67360F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612000"/>
            <a:ext cx="10515600" cy="950400"/>
          </a:xfrm>
        </p:spPr>
        <p:txBody>
          <a:bodyPr anchor="t"/>
          <a:lstStyle>
            <a:lvl1pPr>
              <a:defRPr sz="2600" b="1" cap="all" baseline="0"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400367E-1779-4231-956D-79586CC9F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A71E96F-C025-4733-B019-EC4B4C05B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3C9BDD0-F7ED-4C94-9928-65DEA418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6651F793-AD8F-4CF2-840D-9A904C6D3B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61043" y="1889125"/>
            <a:ext cx="5098773" cy="3368675"/>
          </a:xfrm>
        </p:spPr>
        <p:txBody>
          <a:bodyPr/>
          <a:lstStyle/>
          <a:p>
            <a:endParaRPr lang="da-DK"/>
          </a:p>
        </p:txBody>
      </p:sp>
      <p:sp>
        <p:nvSpPr>
          <p:cNvPr id="12" name="Pladsholder til billede 10">
            <a:extLst>
              <a:ext uri="{FF2B5EF4-FFF2-40B4-BE49-F238E27FC236}">
                <a16:creationId xmlns:a16="http://schemas.microsoft.com/office/drawing/2014/main" id="{9B49D45A-1A72-4292-BA53-C7F6B31307C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4642" y="1889125"/>
            <a:ext cx="5098773" cy="3368675"/>
          </a:xfrm>
        </p:spPr>
        <p:txBody>
          <a:bodyPr/>
          <a:lstStyle/>
          <a:p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563B0B59-CA2F-4584-BC51-72AB232F6E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00" y="5797461"/>
            <a:ext cx="2412000" cy="8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275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9788F-9B23-49C1-ADD5-28D67360F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612000"/>
            <a:ext cx="10515600" cy="950400"/>
          </a:xfrm>
        </p:spPr>
        <p:txBody>
          <a:bodyPr anchor="t"/>
          <a:lstStyle>
            <a:lvl1pPr>
              <a:defRPr sz="2600" b="1" cap="all" baseline="0"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400367E-1779-4231-956D-79586CC9F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A71E96F-C025-4733-B019-EC4B4C05B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3C9BDD0-F7ED-4C94-9928-65DEA418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6651F793-AD8F-4CF2-840D-9A904C6D3B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71592" y="1889125"/>
            <a:ext cx="2474845" cy="3368675"/>
          </a:xfrm>
        </p:spPr>
        <p:txBody>
          <a:bodyPr/>
          <a:lstStyle/>
          <a:p>
            <a:endParaRPr lang="da-DK"/>
          </a:p>
        </p:txBody>
      </p:sp>
      <p:sp>
        <p:nvSpPr>
          <p:cNvPr id="12" name="Pladsholder til billede 10">
            <a:extLst>
              <a:ext uri="{FF2B5EF4-FFF2-40B4-BE49-F238E27FC236}">
                <a16:creationId xmlns:a16="http://schemas.microsoft.com/office/drawing/2014/main" id="{9B49D45A-1A72-4292-BA53-C7F6B31307C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4642" y="1889125"/>
            <a:ext cx="2474845" cy="3368675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13" name="Pladsholder til billede 10">
            <a:extLst>
              <a:ext uri="{FF2B5EF4-FFF2-40B4-BE49-F238E27FC236}">
                <a16:creationId xmlns:a16="http://schemas.microsoft.com/office/drawing/2014/main" id="{318B7F25-3482-4EA4-831D-7A6CBCB98B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78347" y="1889125"/>
            <a:ext cx="2474845" cy="3368675"/>
          </a:xfrm>
        </p:spPr>
        <p:txBody>
          <a:bodyPr/>
          <a:lstStyle/>
          <a:p>
            <a:endParaRPr lang="da-DK"/>
          </a:p>
        </p:txBody>
      </p:sp>
      <p:sp>
        <p:nvSpPr>
          <p:cNvPr id="14" name="Pladsholder til billede 10">
            <a:extLst>
              <a:ext uri="{FF2B5EF4-FFF2-40B4-BE49-F238E27FC236}">
                <a16:creationId xmlns:a16="http://schemas.microsoft.com/office/drawing/2014/main" id="{4A4EE574-EA67-496B-8897-EBF749F7D2A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81397" y="1889125"/>
            <a:ext cx="2474845" cy="3368675"/>
          </a:xfrm>
        </p:spPr>
        <p:txBody>
          <a:bodyPr/>
          <a:lstStyle/>
          <a:p>
            <a:endParaRPr lang="da-DK" dirty="0"/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51C5D00D-F067-424E-85BF-6EC13881FD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00" y="5797461"/>
            <a:ext cx="2412000" cy="8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6437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9788F-9B23-49C1-ADD5-28D67360F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612000"/>
            <a:ext cx="10515600" cy="950400"/>
          </a:xfrm>
        </p:spPr>
        <p:txBody>
          <a:bodyPr anchor="t"/>
          <a:lstStyle>
            <a:lvl1pPr>
              <a:defRPr sz="2600" b="1" cap="all" baseline="0"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400367E-1779-4231-956D-79586CC9F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A71E96F-C025-4733-B019-EC4B4C05B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3C9BDD0-F7ED-4C94-9928-65DEA418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  <p:sp>
        <p:nvSpPr>
          <p:cNvPr id="12" name="Pladsholder til billede 10">
            <a:extLst>
              <a:ext uri="{FF2B5EF4-FFF2-40B4-BE49-F238E27FC236}">
                <a16:creationId xmlns:a16="http://schemas.microsoft.com/office/drawing/2014/main" id="{9B49D45A-1A72-4292-BA53-C7F6B31307C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4642" y="1889126"/>
            <a:ext cx="3548271" cy="1758536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14" name="Pladsholder til billede 10">
            <a:extLst>
              <a:ext uri="{FF2B5EF4-FFF2-40B4-BE49-F238E27FC236}">
                <a16:creationId xmlns:a16="http://schemas.microsoft.com/office/drawing/2014/main" id="{4A4EE574-EA67-496B-8897-EBF749F7D2A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4642" y="3767621"/>
            <a:ext cx="3548271" cy="1758536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15" name="Pladsholder til billede 10">
            <a:extLst>
              <a:ext uri="{FF2B5EF4-FFF2-40B4-BE49-F238E27FC236}">
                <a16:creationId xmlns:a16="http://schemas.microsoft.com/office/drawing/2014/main" id="{DB085C89-474E-46F1-93AC-CF312FB800C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5312" y="1889126"/>
            <a:ext cx="3548271" cy="1758536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16" name="Pladsholder til billede 10">
            <a:extLst>
              <a:ext uri="{FF2B5EF4-FFF2-40B4-BE49-F238E27FC236}">
                <a16:creationId xmlns:a16="http://schemas.microsoft.com/office/drawing/2014/main" id="{584A18FD-435C-41B5-8CF1-B018DA52BA9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75312" y="3767621"/>
            <a:ext cx="3548271" cy="1758536"/>
          </a:xfrm>
        </p:spPr>
        <p:txBody>
          <a:bodyPr/>
          <a:lstStyle/>
          <a:p>
            <a:endParaRPr lang="da-DK" dirty="0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4CBB4BF5-45E2-41D6-8E01-E2A2C63E34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00" y="5797461"/>
            <a:ext cx="2412000" cy="8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549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400367E-1779-4231-956D-79586CC9F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A71E96F-C025-4733-B019-EC4B4C05B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3C9BDD0-F7ED-4C94-9928-65DEA418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8158EBE-0186-4F21-99F4-AAE88D3D7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095" y="568381"/>
            <a:ext cx="10486365" cy="1069500"/>
          </a:xfrm>
        </p:spPr>
        <p:txBody>
          <a:bodyPr anchor="t"/>
          <a:lstStyle>
            <a:lvl1pPr>
              <a:defRPr sz="5000" b="1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571372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4E426BE4-7D1A-4B70-A40B-F227A571EE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8731" y="-1158912"/>
            <a:ext cx="13404316" cy="8804727"/>
          </a:xfrm>
          <a:prstGeom prst="rect">
            <a:avLst/>
          </a:prstGeom>
        </p:spPr>
      </p:pic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F22EDB41-896A-4F4B-BA40-02CAD80973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4303" y="695394"/>
            <a:ext cx="2916000" cy="291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3E33E33-7BC5-4B22-8D22-F34B55C22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7861" y="2929418"/>
            <a:ext cx="6486948" cy="1801608"/>
          </a:xfrm>
        </p:spPr>
        <p:txBody>
          <a:bodyPr anchor="t"/>
          <a:lstStyle>
            <a:lvl1pPr>
              <a:defRPr sz="3200" b="1" cap="all" baseline="0"/>
            </a:lvl1pPr>
          </a:lstStyle>
          <a:p>
            <a:r>
              <a:rPr lang="da-DK" dirty="0"/>
              <a:t>The Market 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84D9ECC-9043-45D1-9AA0-436C04758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4DA8180-9052-42DF-9AE3-843CAECE9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7A209BC7-7835-45AB-BB83-8A478EA30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A3C1847E-49F4-43D9-ABE4-30D2BECF657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250497" y="1969193"/>
            <a:ext cx="5305425" cy="392113"/>
          </a:xfrm>
          <a:custGeom>
            <a:avLst/>
            <a:gdLst>
              <a:gd name="T0" fmla="*/ 0 w 1334"/>
              <a:gd name="T1" fmla="*/ 2 h 98"/>
              <a:gd name="T2" fmla="*/ 55 w 1334"/>
              <a:gd name="T3" fmla="*/ 27 h 98"/>
              <a:gd name="T4" fmla="*/ 25 w 1334"/>
              <a:gd name="T5" fmla="*/ 27 h 98"/>
              <a:gd name="T6" fmla="*/ 128 w 1334"/>
              <a:gd name="T7" fmla="*/ 35 h 98"/>
              <a:gd name="T8" fmla="*/ 184 w 1334"/>
              <a:gd name="T9" fmla="*/ 2 h 98"/>
              <a:gd name="T10" fmla="*/ 153 w 1334"/>
              <a:gd name="T11" fmla="*/ 61 h 98"/>
              <a:gd name="T12" fmla="*/ 97 w 1334"/>
              <a:gd name="T13" fmla="*/ 96 h 98"/>
              <a:gd name="T14" fmla="*/ 276 w 1334"/>
              <a:gd name="T15" fmla="*/ 2 h 98"/>
              <a:gd name="T16" fmla="*/ 240 w 1334"/>
              <a:gd name="T17" fmla="*/ 38 h 98"/>
              <a:gd name="T18" fmla="*/ 240 w 1334"/>
              <a:gd name="T19" fmla="*/ 60 h 98"/>
              <a:gd name="T20" fmla="*/ 277 w 1334"/>
              <a:gd name="T21" fmla="*/ 96 h 98"/>
              <a:gd name="T22" fmla="*/ 330 w 1334"/>
              <a:gd name="T23" fmla="*/ 49 h 98"/>
              <a:gd name="T24" fmla="*/ 378 w 1334"/>
              <a:gd name="T25" fmla="*/ 98 h 98"/>
              <a:gd name="T26" fmla="*/ 378 w 1334"/>
              <a:gd name="T27" fmla="*/ 25 h 98"/>
              <a:gd name="T28" fmla="*/ 395 w 1334"/>
              <a:gd name="T29" fmla="*/ 49 h 98"/>
              <a:gd name="T30" fmla="*/ 527 w 1334"/>
              <a:gd name="T31" fmla="*/ 34 h 98"/>
              <a:gd name="T32" fmla="*/ 501 w 1334"/>
              <a:gd name="T33" fmla="*/ 96 h 98"/>
              <a:gd name="T34" fmla="*/ 477 w 1334"/>
              <a:gd name="T35" fmla="*/ 96 h 98"/>
              <a:gd name="T36" fmla="*/ 484 w 1334"/>
              <a:gd name="T37" fmla="*/ 47 h 98"/>
              <a:gd name="T38" fmla="*/ 477 w 1334"/>
              <a:gd name="T39" fmla="*/ 26 h 98"/>
              <a:gd name="T40" fmla="*/ 544 w 1334"/>
              <a:gd name="T41" fmla="*/ 50 h 98"/>
              <a:gd name="T42" fmla="*/ 612 w 1334"/>
              <a:gd name="T43" fmla="*/ 31 h 98"/>
              <a:gd name="T44" fmla="*/ 597 w 1334"/>
              <a:gd name="T45" fmla="*/ 74 h 98"/>
              <a:gd name="T46" fmla="*/ 591 w 1334"/>
              <a:gd name="T47" fmla="*/ 61 h 98"/>
              <a:gd name="T48" fmla="*/ 631 w 1334"/>
              <a:gd name="T49" fmla="*/ 87 h 98"/>
              <a:gd name="T50" fmla="*/ 668 w 1334"/>
              <a:gd name="T51" fmla="*/ 2 h 98"/>
              <a:gd name="T52" fmla="*/ 702 w 1334"/>
              <a:gd name="T53" fmla="*/ 96 h 98"/>
              <a:gd name="T54" fmla="*/ 669 w 1334"/>
              <a:gd name="T55" fmla="*/ 96 h 98"/>
              <a:gd name="T56" fmla="*/ 678 w 1334"/>
              <a:gd name="T57" fmla="*/ 58 h 98"/>
              <a:gd name="T58" fmla="*/ 686 w 1334"/>
              <a:gd name="T59" fmla="*/ 24 h 98"/>
              <a:gd name="T60" fmla="*/ 678 w 1334"/>
              <a:gd name="T61" fmla="*/ 58 h 98"/>
              <a:gd name="T62" fmla="*/ 793 w 1334"/>
              <a:gd name="T63" fmla="*/ 37 h 98"/>
              <a:gd name="T64" fmla="*/ 800 w 1334"/>
              <a:gd name="T65" fmla="*/ 21 h 98"/>
              <a:gd name="T66" fmla="*/ 828 w 1334"/>
              <a:gd name="T67" fmla="*/ 96 h 98"/>
              <a:gd name="T68" fmla="*/ 769 w 1334"/>
              <a:gd name="T69" fmla="*/ 37 h 98"/>
              <a:gd name="T70" fmla="*/ 773 w 1334"/>
              <a:gd name="T71" fmla="*/ 96 h 98"/>
              <a:gd name="T72" fmla="*/ 854 w 1334"/>
              <a:gd name="T73" fmla="*/ 2 h 98"/>
              <a:gd name="T74" fmla="*/ 854 w 1334"/>
              <a:gd name="T75" fmla="*/ 96 h 98"/>
              <a:gd name="T76" fmla="*/ 955 w 1334"/>
              <a:gd name="T77" fmla="*/ 0 h 98"/>
              <a:gd name="T78" fmla="*/ 955 w 1334"/>
              <a:gd name="T79" fmla="*/ 25 h 98"/>
              <a:gd name="T80" fmla="*/ 971 w 1334"/>
              <a:gd name="T81" fmla="*/ 67 h 98"/>
              <a:gd name="T82" fmla="*/ 905 w 1334"/>
              <a:gd name="T83" fmla="*/ 50 h 98"/>
              <a:gd name="T84" fmla="*/ 1062 w 1334"/>
              <a:gd name="T85" fmla="*/ 40 h 98"/>
              <a:gd name="T86" fmla="*/ 1071 w 1334"/>
              <a:gd name="T87" fmla="*/ 40 h 98"/>
              <a:gd name="T88" fmla="*/ 1112 w 1334"/>
              <a:gd name="T89" fmla="*/ 40 h 98"/>
              <a:gd name="T90" fmla="*/ 1122 w 1334"/>
              <a:gd name="T91" fmla="*/ 40 h 98"/>
              <a:gd name="T92" fmla="*/ 1138 w 1334"/>
              <a:gd name="T93" fmla="*/ 96 h 98"/>
              <a:gd name="T94" fmla="*/ 1091 w 1334"/>
              <a:gd name="T95" fmla="*/ 43 h 98"/>
              <a:gd name="T96" fmla="*/ 1081 w 1334"/>
              <a:gd name="T97" fmla="*/ 96 h 98"/>
              <a:gd name="T98" fmla="*/ 1183 w 1334"/>
              <a:gd name="T99" fmla="*/ 2 h 98"/>
              <a:gd name="T100" fmla="*/ 1217 w 1334"/>
              <a:gd name="T101" fmla="*/ 96 h 98"/>
              <a:gd name="T102" fmla="*/ 1185 w 1334"/>
              <a:gd name="T103" fmla="*/ 96 h 98"/>
              <a:gd name="T104" fmla="*/ 1194 w 1334"/>
              <a:gd name="T105" fmla="*/ 58 h 98"/>
              <a:gd name="T106" fmla="*/ 1201 w 1334"/>
              <a:gd name="T107" fmla="*/ 24 h 98"/>
              <a:gd name="T108" fmla="*/ 1194 w 1334"/>
              <a:gd name="T109" fmla="*/ 58 h 98"/>
              <a:gd name="T110" fmla="*/ 1276 w 1334"/>
              <a:gd name="T111" fmla="*/ 2 h 98"/>
              <a:gd name="T112" fmla="*/ 1289 w 1334"/>
              <a:gd name="T113" fmla="*/ 40 h 98"/>
              <a:gd name="T114" fmla="*/ 1334 w 1334"/>
              <a:gd name="T115" fmla="*/ 2 h 98"/>
              <a:gd name="T116" fmla="*/ 1274 w 1334"/>
              <a:gd name="T117" fmla="*/ 96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334" h="98">
                <a:moveTo>
                  <a:pt x="25" y="27"/>
                </a:moveTo>
                <a:cubicBezTo>
                  <a:pt x="0" y="27"/>
                  <a:pt x="0" y="27"/>
                  <a:pt x="0" y="27"/>
                </a:cubicBezTo>
                <a:cubicBezTo>
                  <a:pt x="0" y="2"/>
                  <a:pt x="0" y="2"/>
                  <a:pt x="0" y="2"/>
                </a:cubicBezTo>
                <a:cubicBezTo>
                  <a:pt x="80" y="2"/>
                  <a:pt x="80" y="2"/>
                  <a:pt x="80" y="2"/>
                </a:cubicBezTo>
                <a:cubicBezTo>
                  <a:pt x="80" y="27"/>
                  <a:pt x="80" y="27"/>
                  <a:pt x="80" y="27"/>
                </a:cubicBezTo>
                <a:cubicBezTo>
                  <a:pt x="55" y="27"/>
                  <a:pt x="55" y="27"/>
                  <a:pt x="55" y="27"/>
                </a:cubicBezTo>
                <a:cubicBezTo>
                  <a:pt x="55" y="96"/>
                  <a:pt x="55" y="96"/>
                  <a:pt x="55" y="96"/>
                </a:cubicBezTo>
                <a:cubicBezTo>
                  <a:pt x="25" y="96"/>
                  <a:pt x="25" y="96"/>
                  <a:pt x="25" y="96"/>
                </a:cubicBezTo>
                <a:lnTo>
                  <a:pt x="25" y="27"/>
                </a:lnTo>
                <a:close/>
                <a:moveTo>
                  <a:pt x="97" y="2"/>
                </a:moveTo>
                <a:cubicBezTo>
                  <a:pt x="128" y="2"/>
                  <a:pt x="128" y="2"/>
                  <a:pt x="128" y="2"/>
                </a:cubicBezTo>
                <a:cubicBezTo>
                  <a:pt x="128" y="35"/>
                  <a:pt x="128" y="35"/>
                  <a:pt x="128" y="35"/>
                </a:cubicBezTo>
                <a:cubicBezTo>
                  <a:pt x="153" y="35"/>
                  <a:pt x="153" y="35"/>
                  <a:pt x="153" y="35"/>
                </a:cubicBezTo>
                <a:cubicBezTo>
                  <a:pt x="153" y="2"/>
                  <a:pt x="153" y="2"/>
                  <a:pt x="153" y="2"/>
                </a:cubicBezTo>
                <a:cubicBezTo>
                  <a:pt x="184" y="2"/>
                  <a:pt x="184" y="2"/>
                  <a:pt x="184" y="2"/>
                </a:cubicBezTo>
                <a:cubicBezTo>
                  <a:pt x="184" y="96"/>
                  <a:pt x="184" y="96"/>
                  <a:pt x="184" y="96"/>
                </a:cubicBezTo>
                <a:cubicBezTo>
                  <a:pt x="153" y="96"/>
                  <a:pt x="153" y="96"/>
                  <a:pt x="153" y="96"/>
                </a:cubicBezTo>
                <a:cubicBezTo>
                  <a:pt x="153" y="61"/>
                  <a:pt x="153" y="61"/>
                  <a:pt x="153" y="61"/>
                </a:cubicBezTo>
                <a:cubicBezTo>
                  <a:pt x="128" y="61"/>
                  <a:pt x="128" y="61"/>
                  <a:pt x="128" y="61"/>
                </a:cubicBezTo>
                <a:cubicBezTo>
                  <a:pt x="128" y="96"/>
                  <a:pt x="128" y="96"/>
                  <a:pt x="128" y="96"/>
                </a:cubicBezTo>
                <a:cubicBezTo>
                  <a:pt x="97" y="96"/>
                  <a:pt x="97" y="96"/>
                  <a:pt x="97" y="96"/>
                </a:cubicBezTo>
                <a:lnTo>
                  <a:pt x="97" y="2"/>
                </a:lnTo>
                <a:close/>
                <a:moveTo>
                  <a:pt x="209" y="2"/>
                </a:moveTo>
                <a:cubicBezTo>
                  <a:pt x="276" y="2"/>
                  <a:pt x="276" y="2"/>
                  <a:pt x="276" y="2"/>
                </a:cubicBezTo>
                <a:cubicBezTo>
                  <a:pt x="276" y="25"/>
                  <a:pt x="276" y="25"/>
                  <a:pt x="276" y="25"/>
                </a:cubicBezTo>
                <a:cubicBezTo>
                  <a:pt x="240" y="25"/>
                  <a:pt x="240" y="25"/>
                  <a:pt x="240" y="25"/>
                </a:cubicBezTo>
                <a:cubicBezTo>
                  <a:pt x="240" y="38"/>
                  <a:pt x="240" y="38"/>
                  <a:pt x="240" y="38"/>
                </a:cubicBezTo>
                <a:cubicBezTo>
                  <a:pt x="271" y="38"/>
                  <a:pt x="271" y="38"/>
                  <a:pt x="271" y="38"/>
                </a:cubicBezTo>
                <a:cubicBezTo>
                  <a:pt x="271" y="60"/>
                  <a:pt x="271" y="60"/>
                  <a:pt x="271" y="60"/>
                </a:cubicBezTo>
                <a:cubicBezTo>
                  <a:pt x="240" y="60"/>
                  <a:pt x="240" y="60"/>
                  <a:pt x="240" y="60"/>
                </a:cubicBezTo>
                <a:cubicBezTo>
                  <a:pt x="240" y="73"/>
                  <a:pt x="240" y="73"/>
                  <a:pt x="240" y="73"/>
                </a:cubicBezTo>
                <a:cubicBezTo>
                  <a:pt x="277" y="73"/>
                  <a:pt x="277" y="73"/>
                  <a:pt x="277" y="73"/>
                </a:cubicBezTo>
                <a:cubicBezTo>
                  <a:pt x="277" y="96"/>
                  <a:pt x="277" y="96"/>
                  <a:pt x="277" y="96"/>
                </a:cubicBezTo>
                <a:cubicBezTo>
                  <a:pt x="209" y="96"/>
                  <a:pt x="209" y="96"/>
                  <a:pt x="209" y="96"/>
                </a:cubicBezTo>
                <a:lnTo>
                  <a:pt x="209" y="2"/>
                </a:lnTo>
                <a:close/>
                <a:moveTo>
                  <a:pt x="330" y="49"/>
                </a:moveTo>
                <a:cubicBezTo>
                  <a:pt x="330" y="17"/>
                  <a:pt x="350" y="0"/>
                  <a:pt x="378" y="0"/>
                </a:cubicBezTo>
                <a:cubicBezTo>
                  <a:pt x="406" y="0"/>
                  <a:pt x="426" y="17"/>
                  <a:pt x="426" y="49"/>
                </a:cubicBezTo>
                <a:cubicBezTo>
                  <a:pt x="426" y="80"/>
                  <a:pt x="406" y="98"/>
                  <a:pt x="378" y="98"/>
                </a:cubicBezTo>
                <a:cubicBezTo>
                  <a:pt x="350" y="98"/>
                  <a:pt x="330" y="80"/>
                  <a:pt x="330" y="49"/>
                </a:cubicBezTo>
                <a:close/>
                <a:moveTo>
                  <a:pt x="395" y="49"/>
                </a:moveTo>
                <a:cubicBezTo>
                  <a:pt x="395" y="33"/>
                  <a:pt x="389" y="25"/>
                  <a:pt x="378" y="25"/>
                </a:cubicBezTo>
                <a:cubicBezTo>
                  <a:pt x="368" y="25"/>
                  <a:pt x="362" y="33"/>
                  <a:pt x="362" y="49"/>
                </a:cubicBezTo>
                <a:cubicBezTo>
                  <a:pt x="362" y="64"/>
                  <a:pt x="368" y="74"/>
                  <a:pt x="378" y="74"/>
                </a:cubicBezTo>
                <a:cubicBezTo>
                  <a:pt x="389" y="74"/>
                  <a:pt x="395" y="64"/>
                  <a:pt x="395" y="49"/>
                </a:cubicBezTo>
                <a:close/>
                <a:moveTo>
                  <a:pt x="446" y="2"/>
                </a:moveTo>
                <a:cubicBezTo>
                  <a:pt x="486" y="2"/>
                  <a:pt x="486" y="2"/>
                  <a:pt x="486" y="2"/>
                </a:cubicBezTo>
                <a:cubicBezTo>
                  <a:pt x="508" y="2"/>
                  <a:pt x="527" y="9"/>
                  <a:pt x="527" y="34"/>
                </a:cubicBezTo>
                <a:cubicBezTo>
                  <a:pt x="527" y="46"/>
                  <a:pt x="521" y="55"/>
                  <a:pt x="512" y="61"/>
                </a:cubicBezTo>
                <a:cubicBezTo>
                  <a:pt x="533" y="96"/>
                  <a:pt x="533" y="96"/>
                  <a:pt x="533" y="96"/>
                </a:cubicBezTo>
                <a:cubicBezTo>
                  <a:pt x="501" y="96"/>
                  <a:pt x="501" y="96"/>
                  <a:pt x="501" y="96"/>
                </a:cubicBezTo>
                <a:cubicBezTo>
                  <a:pt x="486" y="68"/>
                  <a:pt x="486" y="68"/>
                  <a:pt x="486" y="68"/>
                </a:cubicBezTo>
                <a:cubicBezTo>
                  <a:pt x="477" y="68"/>
                  <a:pt x="477" y="68"/>
                  <a:pt x="477" y="68"/>
                </a:cubicBezTo>
                <a:cubicBezTo>
                  <a:pt x="477" y="96"/>
                  <a:pt x="477" y="96"/>
                  <a:pt x="477" y="96"/>
                </a:cubicBezTo>
                <a:cubicBezTo>
                  <a:pt x="446" y="96"/>
                  <a:pt x="446" y="96"/>
                  <a:pt x="446" y="96"/>
                </a:cubicBezTo>
                <a:lnTo>
                  <a:pt x="446" y="2"/>
                </a:lnTo>
                <a:close/>
                <a:moveTo>
                  <a:pt x="484" y="47"/>
                </a:moveTo>
                <a:cubicBezTo>
                  <a:pt x="494" y="47"/>
                  <a:pt x="498" y="42"/>
                  <a:pt x="498" y="36"/>
                </a:cubicBezTo>
                <a:cubicBezTo>
                  <a:pt x="498" y="28"/>
                  <a:pt x="493" y="26"/>
                  <a:pt x="484" y="26"/>
                </a:cubicBezTo>
                <a:cubicBezTo>
                  <a:pt x="477" y="26"/>
                  <a:pt x="477" y="26"/>
                  <a:pt x="477" y="26"/>
                </a:cubicBezTo>
                <a:cubicBezTo>
                  <a:pt x="477" y="47"/>
                  <a:pt x="477" y="47"/>
                  <a:pt x="477" y="47"/>
                </a:cubicBezTo>
                <a:lnTo>
                  <a:pt x="484" y="47"/>
                </a:lnTo>
                <a:close/>
                <a:moveTo>
                  <a:pt x="544" y="50"/>
                </a:moveTo>
                <a:cubicBezTo>
                  <a:pt x="544" y="18"/>
                  <a:pt x="568" y="0"/>
                  <a:pt x="596" y="0"/>
                </a:cubicBezTo>
                <a:cubicBezTo>
                  <a:pt x="610" y="0"/>
                  <a:pt x="621" y="6"/>
                  <a:pt x="628" y="13"/>
                </a:cubicBezTo>
                <a:cubicBezTo>
                  <a:pt x="612" y="31"/>
                  <a:pt x="612" y="31"/>
                  <a:pt x="612" y="31"/>
                </a:cubicBezTo>
                <a:cubicBezTo>
                  <a:pt x="607" y="26"/>
                  <a:pt x="603" y="24"/>
                  <a:pt x="596" y="24"/>
                </a:cubicBezTo>
                <a:cubicBezTo>
                  <a:pt x="584" y="24"/>
                  <a:pt x="575" y="33"/>
                  <a:pt x="575" y="50"/>
                </a:cubicBezTo>
                <a:cubicBezTo>
                  <a:pt x="575" y="65"/>
                  <a:pt x="581" y="74"/>
                  <a:pt x="597" y="74"/>
                </a:cubicBezTo>
                <a:cubicBezTo>
                  <a:pt x="600" y="74"/>
                  <a:pt x="602" y="74"/>
                  <a:pt x="604" y="73"/>
                </a:cubicBezTo>
                <a:cubicBezTo>
                  <a:pt x="604" y="61"/>
                  <a:pt x="604" y="61"/>
                  <a:pt x="604" y="61"/>
                </a:cubicBezTo>
                <a:cubicBezTo>
                  <a:pt x="591" y="61"/>
                  <a:pt x="591" y="61"/>
                  <a:pt x="591" y="61"/>
                </a:cubicBezTo>
                <a:cubicBezTo>
                  <a:pt x="591" y="40"/>
                  <a:pt x="591" y="40"/>
                  <a:pt x="591" y="40"/>
                </a:cubicBezTo>
                <a:cubicBezTo>
                  <a:pt x="631" y="40"/>
                  <a:pt x="631" y="40"/>
                  <a:pt x="631" y="40"/>
                </a:cubicBezTo>
                <a:cubicBezTo>
                  <a:pt x="631" y="87"/>
                  <a:pt x="631" y="87"/>
                  <a:pt x="631" y="87"/>
                </a:cubicBezTo>
                <a:cubicBezTo>
                  <a:pt x="623" y="93"/>
                  <a:pt x="609" y="98"/>
                  <a:pt x="595" y="98"/>
                </a:cubicBezTo>
                <a:cubicBezTo>
                  <a:pt x="567" y="98"/>
                  <a:pt x="544" y="83"/>
                  <a:pt x="544" y="50"/>
                </a:cubicBezTo>
                <a:close/>
                <a:moveTo>
                  <a:pt x="668" y="2"/>
                </a:moveTo>
                <a:cubicBezTo>
                  <a:pt x="704" y="2"/>
                  <a:pt x="704" y="2"/>
                  <a:pt x="704" y="2"/>
                </a:cubicBezTo>
                <a:cubicBezTo>
                  <a:pt x="734" y="96"/>
                  <a:pt x="734" y="96"/>
                  <a:pt x="734" y="96"/>
                </a:cubicBezTo>
                <a:cubicBezTo>
                  <a:pt x="702" y="96"/>
                  <a:pt x="702" y="96"/>
                  <a:pt x="702" y="96"/>
                </a:cubicBezTo>
                <a:cubicBezTo>
                  <a:pt x="698" y="80"/>
                  <a:pt x="698" y="80"/>
                  <a:pt x="698" y="80"/>
                </a:cubicBezTo>
                <a:cubicBezTo>
                  <a:pt x="673" y="80"/>
                  <a:pt x="673" y="80"/>
                  <a:pt x="673" y="80"/>
                </a:cubicBezTo>
                <a:cubicBezTo>
                  <a:pt x="669" y="96"/>
                  <a:pt x="669" y="96"/>
                  <a:pt x="669" y="96"/>
                </a:cubicBezTo>
                <a:cubicBezTo>
                  <a:pt x="638" y="96"/>
                  <a:pt x="638" y="96"/>
                  <a:pt x="638" y="96"/>
                </a:cubicBezTo>
                <a:lnTo>
                  <a:pt x="668" y="2"/>
                </a:lnTo>
                <a:close/>
                <a:moveTo>
                  <a:pt x="678" y="58"/>
                </a:moveTo>
                <a:cubicBezTo>
                  <a:pt x="693" y="58"/>
                  <a:pt x="693" y="58"/>
                  <a:pt x="693" y="58"/>
                </a:cubicBezTo>
                <a:cubicBezTo>
                  <a:pt x="692" y="53"/>
                  <a:pt x="692" y="53"/>
                  <a:pt x="692" y="53"/>
                </a:cubicBezTo>
                <a:cubicBezTo>
                  <a:pt x="690" y="44"/>
                  <a:pt x="688" y="33"/>
                  <a:pt x="686" y="24"/>
                </a:cubicBezTo>
                <a:cubicBezTo>
                  <a:pt x="685" y="24"/>
                  <a:pt x="685" y="24"/>
                  <a:pt x="685" y="24"/>
                </a:cubicBezTo>
                <a:cubicBezTo>
                  <a:pt x="683" y="33"/>
                  <a:pt x="681" y="44"/>
                  <a:pt x="679" y="53"/>
                </a:cubicBezTo>
                <a:lnTo>
                  <a:pt x="678" y="58"/>
                </a:lnTo>
                <a:close/>
                <a:moveTo>
                  <a:pt x="745" y="2"/>
                </a:moveTo>
                <a:cubicBezTo>
                  <a:pt x="775" y="2"/>
                  <a:pt x="775" y="2"/>
                  <a:pt x="775" y="2"/>
                </a:cubicBezTo>
                <a:cubicBezTo>
                  <a:pt x="793" y="37"/>
                  <a:pt x="793" y="37"/>
                  <a:pt x="793" y="37"/>
                </a:cubicBezTo>
                <a:cubicBezTo>
                  <a:pt x="803" y="61"/>
                  <a:pt x="803" y="61"/>
                  <a:pt x="803" y="61"/>
                </a:cubicBezTo>
                <a:cubicBezTo>
                  <a:pt x="804" y="61"/>
                  <a:pt x="804" y="61"/>
                  <a:pt x="804" y="61"/>
                </a:cubicBezTo>
                <a:cubicBezTo>
                  <a:pt x="802" y="50"/>
                  <a:pt x="800" y="33"/>
                  <a:pt x="800" y="21"/>
                </a:cubicBezTo>
                <a:cubicBezTo>
                  <a:pt x="800" y="2"/>
                  <a:pt x="800" y="2"/>
                  <a:pt x="800" y="2"/>
                </a:cubicBezTo>
                <a:cubicBezTo>
                  <a:pt x="828" y="2"/>
                  <a:pt x="828" y="2"/>
                  <a:pt x="828" y="2"/>
                </a:cubicBezTo>
                <a:cubicBezTo>
                  <a:pt x="828" y="96"/>
                  <a:pt x="828" y="96"/>
                  <a:pt x="828" y="96"/>
                </a:cubicBezTo>
                <a:cubicBezTo>
                  <a:pt x="798" y="96"/>
                  <a:pt x="798" y="96"/>
                  <a:pt x="798" y="96"/>
                </a:cubicBezTo>
                <a:cubicBezTo>
                  <a:pt x="780" y="60"/>
                  <a:pt x="780" y="60"/>
                  <a:pt x="780" y="60"/>
                </a:cubicBezTo>
                <a:cubicBezTo>
                  <a:pt x="769" y="37"/>
                  <a:pt x="769" y="37"/>
                  <a:pt x="769" y="37"/>
                </a:cubicBezTo>
                <a:cubicBezTo>
                  <a:pt x="769" y="37"/>
                  <a:pt x="769" y="37"/>
                  <a:pt x="769" y="37"/>
                </a:cubicBezTo>
                <a:cubicBezTo>
                  <a:pt x="770" y="49"/>
                  <a:pt x="773" y="65"/>
                  <a:pt x="773" y="77"/>
                </a:cubicBezTo>
                <a:cubicBezTo>
                  <a:pt x="773" y="96"/>
                  <a:pt x="773" y="96"/>
                  <a:pt x="773" y="96"/>
                </a:cubicBezTo>
                <a:cubicBezTo>
                  <a:pt x="745" y="96"/>
                  <a:pt x="745" y="96"/>
                  <a:pt x="745" y="96"/>
                </a:cubicBezTo>
                <a:lnTo>
                  <a:pt x="745" y="2"/>
                </a:lnTo>
                <a:close/>
                <a:moveTo>
                  <a:pt x="854" y="2"/>
                </a:moveTo>
                <a:cubicBezTo>
                  <a:pt x="884" y="2"/>
                  <a:pt x="884" y="2"/>
                  <a:pt x="884" y="2"/>
                </a:cubicBezTo>
                <a:cubicBezTo>
                  <a:pt x="884" y="96"/>
                  <a:pt x="884" y="96"/>
                  <a:pt x="884" y="96"/>
                </a:cubicBezTo>
                <a:cubicBezTo>
                  <a:pt x="854" y="96"/>
                  <a:pt x="854" y="96"/>
                  <a:pt x="854" y="96"/>
                </a:cubicBezTo>
                <a:lnTo>
                  <a:pt x="854" y="2"/>
                </a:lnTo>
                <a:close/>
                <a:moveTo>
                  <a:pt x="905" y="50"/>
                </a:moveTo>
                <a:cubicBezTo>
                  <a:pt x="905" y="18"/>
                  <a:pt x="929" y="0"/>
                  <a:pt x="955" y="0"/>
                </a:cubicBezTo>
                <a:cubicBezTo>
                  <a:pt x="968" y="0"/>
                  <a:pt x="979" y="5"/>
                  <a:pt x="987" y="12"/>
                </a:cubicBezTo>
                <a:cubicBezTo>
                  <a:pt x="970" y="31"/>
                  <a:pt x="970" y="31"/>
                  <a:pt x="970" y="31"/>
                </a:cubicBezTo>
                <a:cubicBezTo>
                  <a:pt x="965" y="26"/>
                  <a:pt x="961" y="25"/>
                  <a:pt x="955" y="25"/>
                </a:cubicBezTo>
                <a:cubicBezTo>
                  <a:pt x="945" y="25"/>
                  <a:pt x="936" y="33"/>
                  <a:pt x="936" y="49"/>
                </a:cubicBezTo>
                <a:cubicBezTo>
                  <a:pt x="936" y="65"/>
                  <a:pt x="943" y="74"/>
                  <a:pt x="955" y="74"/>
                </a:cubicBezTo>
                <a:cubicBezTo>
                  <a:pt x="962" y="74"/>
                  <a:pt x="967" y="70"/>
                  <a:pt x="971" y="67"/>
                </a:cubicBezTo>
                <a:cubicBezTo>
                  <a:pt x="987" y="85"/>
                  <a:pt x="987" y="85"/>
                  <a:pt x="987" y="85"/>
                </a:cubicBezTo>
                <a:cubicBezTo>
                  <a:pt x="979" y="94"/>
                  <a:pt x="966" y="98"/>
                  <a:pt x="953" y="98"/>
                </a:cubicBezTo>
                <a:cubicBezTo>
                  <a:pt x="928" y="98"/>
                  <a:pt x="905" y="83"/>
                  <a:pt x="905" y="50"/>
                </a:cubicBezTo>
                <a:close/>
                <a:moveTo>
                  <a:pt x="1028" y="2"/>
                </a:moveTo>
                <a:cubicBezTo>
                  <a:pt x="1058" y="2"/>
                  <a:pt x="1058" y="2"/>
                  <a:pt x="1058" y="2"/>
                </a:cubicBezTo>
                <a:cubicBezTo>
                  <a:pt x="1062" y="40"/>
                  <a:pt x="1062" y="40"/>
                  <a:pt x="1062" y="40"/>
                </a:cubicBezTo>
                <a:cubicBezTo>
                  <a:pt x="1063" y="50"/>
                  <a:pt x="1064" y="60"/>
                  <a:pt x="1065" y="69"/>
                </a:cubicBezTo>
                <a:cubicBezTo>
                  <a:pt x="1066" y="69"/>
                  <a:pt x="1066" y="69"/>
                  <a:pt x="1066" y="69"/>
                </a:cubicBezTo>
                <a:cubicBezTo>
                  <a:pt x="1068" y="60"/>
                  <a:pt x="1070" y="50"/>
                  <a:pt x="1071" y="40"/>
                </a:cubicBezTo>
                <a:cubicBezTo>
                  <a:pt x="1080" y="2"/>
                  <a:pt x="1080" y="2"/>
                  <a:pt x="1080" y="2"/>
                </a:cubicBezTo>
                <a:cubicBezTo>
                  <a:pt x="1104" y="2"/>
                  <a:pt x="1104" y="2"/>
                  <a:pt x="1104" y="2"/>
                </a:cubicBezTo>
                <a:cubicBezTo>
                  <a:pt x="1112" y="40"/>
                  <a:pt x="1112" y="40"/>
                  <a:pt x="1112" y="40"/>
                </a:cubicBezTo>
                <a:cubicBezTo>
                  <a:pt x="1114" y="49"/>
                  <a:pt x="1116" y="60"/>
                  <a:pt x="1118" y="69"/>
                </a:cubicBezTo>
                <a:cubicBezTo>
                  <a:pt x="1119" y="69"/>
                  <a:pt x="1119" y="69"/>
                  <a:pt x="1119" y="69"/>
                </a:cubicBezTo>
                <a:cubicBezTo>
                  <a:pt x="1119" y="60"/>
                  <a:pt x="1121" y="50"/>
                  <a:pt x="1122" y="40"/>
                </a:cubicBezTo>
                <a:cubicBezTo>
                  <a:pt x="1126" y="2"/>
                  <a:pt x="1126" y="2"/>
                  <a:pt x="1126" y="2"/>
                </a:cubicBezTo>
                <a:cubicBezTo>
                  <a:pt x="1154" y="2"/>
                  <a:pt x="1154" y="2"/>
                  <a:pt x="1154" y="2"/>
                </a:cubicBezTo>
                <a:cubicBezTo>
                  <a:pt x="1138" y="96"/>
                  <a:pt x="1138" y="96"/>
                  <a:pt x="1138" y="96"/>
                </a:cubicBezTo>
                <a:cubicBezTo>
                  <a:pt x="1101" y="96"/>
                  <a:pt x="1101" y="96"/>
                  <a:pt x="1101" y="96"/>
                </a:cubicBezTo>
                <a:cubicBezTo>
                  <a:pt x="1095" y="65"/>
                  <a:pt x="1095" y="65"/>
                  <a:pt x="1095" y="65"/>
                </a:cubicBezTo>
                <a:cubicBezTo>
                  <a:pt x="1093" y="58"/>
                  <a:pt x="1092" y="49"/>
                  <a:pt x="1091" y="43"/>
                </a:cubicBezTo>
                <a:cubicBezTo>
                  <a:pt x="1091" y="43"/>
                  <a:pt x="1091" y="43"/>
                  <a:pt x="1091" y="43"/>
                </a:cubicBezTo>
                <a:cubicBezTo>
                  <a:pt x="1090" y="49"/>
                  <a:pt x="1089" y="58"/>
                  <a:pt x="1087" y="65"/>
                </a:cubicBezTo>
                <a:cubicBezTo>
                  <a:pt x="1081" y="96"/>
                  <a:pt x="1081" y="96"/>
                  <a:pt x="1081" y="96"/>
                </a:cubicBezTo>
                <a:cubicBezTo>
                  <a:pt x="1045" y="96"/>
                  <a:pt x="1045" y="96"/>
                  <a:pt x="1045" y="96"/>
                </a:cubicBezTo>
                <a:lnTo>
                  <a:pt x="1028" y="2"/>
                </a:lnTo>
                <a:close/>
                <a:moveTo>
                  <a:pt x="1183" y="2"/>
                </a:moveTo>
                <a:cubicBezTo>
                  <a:pt x="1220" y="2"/>
                  <a:pt x="1220" y="2"/>
                  <a:pt x="1220" y="2"/>
                </a:cubicBezTo>
                <a:cubicBezTo>
                  <a:pt x="1249" y="96"/>
                  <a:pt x="1249" y="96"/>
                  <a:pt x="1249" y="96"/>
                </a:cubicBezTo>
                <a:cubicBezTo>
                  <a:pt x="1217" y="96"/>
                  <a:pt x="1217" y="96"/>
                  <a:pt x="1217" y="96"/>
                </a:cubicBezTo>
                <a:cubicBezTo>
                  <a:pt x="1213" y="80"/>
                  <a:pt x="1213" y="80"/>
                  <a:pt x="1213" y="80"/>
                </a:cubicBezTo>
                <a:cubicBezTo>
                  <a:pt x="1189" y="80"/>
                  <a:pt x="1189" y="80"/>
                  <a:pt x="1189" y="80"/>
                </a:cubicBezTo>
                <a:cubicBezTo>
                  <a:pt x="1185" y="96"/>
                  <a:pt x="1185" y="96"/>
                  <a:pt x="1185" y="96"/>
                </a:cubicBezTo>
                <a:cubicBezTo>
                  <a:pt x="1154" y="96"/>
                  <a:pt x="1154" y="96"/>
                  <a:pt x="1154" y="96"/>
                </a:cubicBezTo>
                <a:lnTo>
                  <a:pt x="1183" y="2"/>
                </a:lnTo>
                <a:close/>
                <a:moveTo>
                  <a:pt x="1194" y="58"/>
                </a:moveTo>
                <a:cubicBezTo>
                  <a:pt x="1208" y="58"/>
                  <a:pt x="1208" y="58"/>
                  <a:pt x="1208" y="58"/>
                </a:cubicBezTo>
                <a:cubicBezTo>
                  <a:pt x="1207" y="53"/>
                  <a:pt x="1207" y="53"/>
                  <a:pt x="1207" y="53"/>
                </a:cubicBezTo>
                <a:cubicBezTo>
                  <a:pt x="1205" y="44"/>
                  <a:pt x="1203" y="33"/>
                  <a:pt x="1201" y="24"/>
                </a:cubicBezTo>
                <a:cubicBezTo>
                  <a:pt x="1200" y="24"/>
                  <a:pt x="1200" y="24"/>
                  <a:pt x="1200" y="24"/>
                </a:cubicBezTo>
                <a:cubicBezTo>
                  <a:pt x="1198" y="33"/>
                  <a:pt x="1197" y="44"/>
                  <a:pt x="1195" y="53"/>
                </a:cubicBezTo>
                <a:lnTo>
                  <a:pt x="1194" y="58"/>
                </a:lnTo>
                <a:close/>
                <a:moveTo>
                  <a:pt x="1274" y="65"/>
                </a:moveTo>
                <a:cubicBezTo>
                  <a:pt x="1244" y="2"/>
                  <a:pt x="1244" y="2"/>
                  <a:pt x="1244" y="2"/>
                </a:cubicBezTo>
                <a:cubicBezTo>
                  <a:pt x="1276" y="2"/>
                  <a:pt x="1276" y="2"/>
                  <a:pt x="1276" y="2"/>
                </a:cubicBezTo>
                <a:cubicBezTo>
                  <a:pt x="1282" y="19"/>
                  <a:pt x="1282" y="19"/>
                  <a:pt x="1282" y="19"/>
                </a:cubicBezTo>
                <a:cubicBezTo>
                  <a:pt x="1284" y="26"/>
                  <a:pt x="1286" y="33"/>
                  <a:pt x="1289" y="40"/>
                </a:cubicBezTo>
                <a:cubicBezTo>
                  <a:pt x="1289" y="40"/>
                  <a:pt x="1289" y="40"/>
                  <a:pt x="1289" y="40"/>
                </a:cubicBezTo>
                <a:cubicBezTo>
                  <a:pt x="1292" y="33"/>
                  <a:pt x="1294" y="26"/>
                  <a:pt x="1297" y="19"/>
                </a:cubicBezTo>
                <a:cubicBezTo>
                  <a:pt x="1302" y="2"/>
                  <a:pt x="1302" y="2"/>
                  <a:pt x="1302" y="2"/>
                </a:cubicBezTo>
                <a:cubicBezTo>
                  <a:pt x="1334" y="2"/>
                  <a:pt x="1334" y="2"/>
                  <a:pt x="1334" y="2"/>
                </a:cubicBezTo>
                <a:cubicBezTo>
                  <a:pt x="1304" y="65"/>
                  <a:pt x="1304" y="65"/>
                  <a:pt x="1304" y="65"/>
                </a:cubicBezTo>
                <a:cubicBezTo>
                  <a:pt x="1304" y="96"/>
                  <a:pt x="1304" y="96"/>
                  <a:pt x="1304" y="96"/>
                </a:cubicBezTo>
                <a:cubicBezTo>
                  <a:pt x="1274" y="96"/>
                  <a:pt x="1274" y="96"/>
                  <a:pt x="1274" y="96"/>
                </a:cubicBezTo>
                <a:lnTo>
                  <a:pt x="1274" y="65"/>
                </a:lnTo>
                <a:close/>
              </a:path>
            </a:pathLst>
          </a:custGeom>
          <a:solidFill>
            <a:srgbClr val="E3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289516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35C51A5-E996-4A08-8556-E57E45348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607B44D-4443-4463-93DA-38C28D485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5C6DE2D-7DDA-40BC-ABB7-AD705CA58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C8C2E00-DB44-43FA-95FE-B53BB1A9F682}"/>
              </a:ext>
            </a:extLst>
          </p:cNvPr>
          <p:cNvSpPr/>
          <p:nvPr userDrawn="1"/>
        </p:nvSpPr>
        <p:spPr>
          <a:xfrm>
            <a:off x="947600" y="1886132"/>
            <a:ext cx="2916000" cy="2916000"/>
          </a:xfrm>
          <a:prstGeom prst="ellipse">
            <a:avLst/>
          </a:prstGeom>
          <a:gradFill>
            <a:gsLst>
              <a:gs pos="100000">
                <a:srgbClr val="D9E2E7"/>
              </a:gs>
              <a:gs pos="70000">
                <a:srgbClr val="A2B7C4"/>
              </a:gs>
              <a:gs pos="12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522F24E4-D7CB-47CF-8800-F5EEF03F168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562063" y="2625726"/>
            <a:ext cx="625475" cy="214313"/>
          </a:xfrm>
          <a:custGeom>
            <a:avLst/>
            <a:gdLst>
              <a:gd name="T0" fmla="*/ 36 w 394"/>
              <a:gd name="T1" fmla="*/ 35 h 135"/>
              <a:gd name="T2" fmla="*/ 0 w 394"/>
              <a:gd name="T3" fmla="*/ 35 h 135"/>
              <a:gd name="T4" fmla="*/ 0 w 394"/>
              <a:gd name="T5" fmla="*/ 0 h 135"/>
              <a:gd name="T6" fmla="*/ 116 w 394"/>
              <a:gd name="T7" fmla="*/ 0 h 135"/>
              <a:gd name="T8" fmla="*/ 116 w 394"/>
              <a:gd name="T9" fmla="*/ 35 h 135"/>
              <a:gd name="T10" fmla="*/ 81 w 394"/>
              <a:gd name="T11" fmla="*/ 35 h 135"/>
              <a:gd name="T12" fmla="*/ 81 w 394"/>
              <a:gd name="T13" fmla="*/ 135 h 135"/>
              <a:gd name="T14" fmla="*/ 36 w 394"/>
              <a:gd name="T15" fmla="*/ 135 h 135"/>
              <a:gd name="T16" fmla="*/ 36 w 394"/>
              <a:gd name="T17" fmla="*/ 35 h 135"/>
              <a:gd name="T18" fmla="*/ 138 w 394"/>
              <a:gd name="T19" fmla="*/ 0 h 135"/>
              <a:gd name="T20" fmla="*/ 183 w 394"/>
              <a:gd name="T21" fmla="*/ 0 h 135"/>
              <a:gd name="T22" fmla="*/ 183 w 394"/>
              <a:gd name="T23" fmla="*/ 47 h 135"/>
              <a:gd name="T24" fmla="*/ 218 w 394"/>
              <a:gd name="T25" fmla="*/ 47 h 135"/>
              <a:gd name="T26" fmla="*/ 218 w 394"/>
              <a:gd name="T27" fmla="*/ 0 h 135"/>
              <a:gd name="T28" fmla="*/ 261 w 394"/>
              <a:gd name="T29" fmla="*/ 0 h 135"/>
              <a:gd name="T30" fmla="*/ 261 w 394"/>
              <a:gd name="T31" fmla="*/ 135 h 135"/>
              <a:gd name="T32" fmla="*/ 218 w 394"/>
              <a:gd name="T33" fmla="*/ 135 h 135"/>
              <a:gd name="T34" fmla="*/ 218 w 394"/>
              <a:gd name="T35" fmla="*/ 85 h 135"/>
              <a:gd name="T36" fmla="*/ 183 w 394"/>
              <a:gd name="T37" fmla="*/ 85 h 135"/>
              <a:gd name="T38" fmla="*/ 183 w 394"/>
              <a:gd name="T39" fmla="*/ 135 h 135"/>
              <a:gd name="T40" fmla="*/ 138 w 394"/>
              <a:gd name="T41" fmla="*/ 135 h 135"/>
              <a:gd name="T42" fmla="*/ 138 w 394"/>
              <a:gd name="T43" fmla="*/ 0 h 135"/>
              <a:gd name="T44" fmla="*/ 299 w 394"/>
              <a:gd name="T45" fmla="*/ 0 h 135"/>
              <a:gd name="T46" fmla="*/ 391 w 394"/>
              <a:gd name="T47" fmla="*/ 0 h 135"/>
              <a:gd name="T48" fmla="*/ 391 w 394"/>
              <a:gd name="T49" fmla="*/ 32 h 135"/>
              <a:gd name="T50" fmla="*/ 341 w 394"/>
              <a:gd name="T51" fmla="*/ 32 h 135"/>
              <a:gd name="T52" fmla="*/ 341 w 394"/>
              <a:gd name="T53" fmla="*/ 50 h 135"/>
              <a:gd name="T54" fmla="*/ 384 w 394"/>
              <a:gd name="T55" fmla="*/ 50 h 135"/>
              <a:gd name="T56" fmla="*/ 384 w 394"/>
              <a:gd name="T57" fmla="*/ 83 h 135"/>
              <a:gd name="T58" fmla="*/ 341 w 394"/>
              <a:gd name="T59" fmla="*/ 83 h 135"/>
              <a:gd name="T60" fmla="*/ 341 w 394"/>
              <a:gd name="T61" fmla="*/ 100 h 135"/>
              <a:gd name="T62" fmla="*/ 394 w 394"/>
              <a:gd name="T63" fmla="*/ 100 h 135"/>
              <a:gd name="T64" fmla="*/ 394 w 394"/>
              <a:gd name="T65" fmla="*/ 135 h 135"/>
              <a:gd name="T66" fmla="*/ 299 w 394"/>
              <a:gd name="T67" fmla="*/ 135 h 135"/>
              <a:gd name="T68" fmla="*/ 299 w 394"/>
              <a:gd name="T69" fmla="*/ 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94" h="135">
                <a:moveTo>
                  <a:pt x="36" y="35"/>
                </a:moveTo>
                <a:lnTo>
                  <a:pt x="0" y="35"/>
                </a:lnTo>
                <a:lnTo>
                  <a:pt x="0" y="0"/>
                </a:lnTo>
                <a:lnTo>
                  <a:pt x="116" y="0"/>
                </a:lnTo>
                <a:lnTo>
                  <a:pt x="116" y="35"/>
                </a:lnTo>
                <a:lnTo>
                  <a:pt x="81" y="35"/>
                </a:lnTo>
                <a:lnTo>
                  <a:pt x="81" y="135"/>
                </a:lnTo>
                <a:lnTo>
                  <a:pt x="36" y="135"/>
                </a:lnTo>
                <a:lnTo>
                  <a:pt x="36" y="35"/>
                </a:lnTo>
                <a:close/>
                <a:moveTo>
                  <a:pt x="138" y="0"/>
                </a:moveTo>
                <a:lnTo>
                  <a:pt x="183" y="0"/>
                </a:lnTo>
                <a:lnTo>
                  <a:pt x="183" y="47"/>
                </a:lnTo>
                <a:lnTo>
                  <a:pt x="218" y="47"/>
                </a:lnTo>
                <a:lnTo>
                  <a:pt x="218" y="0"/>
                </a:lnTo>
                <a:lnTo>
                  <a:pt x="261" y="0"/>
                </a:lnTo>
                <a:lnTo>
                  <a:pt x="261" y="135"/>
                </a:lnTo>
                <a:lnTo>
                  <a:pt x="218" y="135"/>
                </a:lnTo>
                <a:lnTo>
                  <a:pt x="218" y="85"/>
                </a:lnTo>
                <a:lnTo>
                  <a:pt x="183" y="85"/>
                </a:lnTo>
                <a:lnTo>
                  <a:pt x="183" y="135"/>
                </a:lnTo>
                <a:lnTo>
                  <a:pt x="138" y="135"/>
                </a:lnTo>
                <a:lnTo>
                  <a:pt x="138" y="0"/>
                </a:lnTo>
                <a:close/>
                <a:moveTo>
                  <a:pt x="299" y="0"/>
                </a:moveTo>
                <a:lnTo>
                  <a:pt x="391" y="0"/>
                </a:lnTo>
                <a:lnTo>
                  <a:pt x="391" y="32"/>
                </a:lnTo>
                <a:lnTo>
                  <a:pt x="341" y="32"/>
                </a:lnTo>
                <a:lnTo>
                  <a:pt x="341" y="50"/>
                </a:lnTo>
                <a:lnTo>
                  <a:pt x="384" y="50"/>
                </a:lnTo>
                <a:lnTo>
                  <a:pt x="384" y="83"/>
                </a:lnTo>
                <a:lnTo>
                  <a:pt x="341" y="83"/>
                </a:lnTo>
                <a:lnTo>
                  <a:pt x="341" y="100"/>
                </a:lnTo>
                <a:lnTo>
                  <a:pt x="394" y="100"/>
                </a:lnTo>
                <a:lnTo>
                  <a:pt x="394" y="135"/>
                </a:lnTo>
                <a:lnTo>
                  <a:pt x="299" y="135"/>
                </a:lnTo>
                <a:lnTo>
                  <a:pt x="29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7015FE6A-A46B-4B65-9786-220C4521E5F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558888" y="3216276"/>
            <a:ext cx="1212850" cy="223838"/>
          </a:xfrm>
          <a:custGeom>
            <a:avLst/>
            <a:gdLst>
              <a:gd name="T0" fmla="*/ 17 w 305"/>
              <a:gd name="T1" fmla="*/ 1 h 56"/>
              <a:gd name="T2" fmla="*/ 19 w 305"/>
              <a:gd name="T3" fmla="*/ 55 h 56"/>
              <a:gd name="T4" fmla="*/ 0 w 305"/>
              <a:gd name="T5" fmla="*/ 1 h 56"/>
              <a:gd name="T6" fmla="*/ 30 w 305"/>
              <a:gd name="T7" fmla="*/ 28 h 56"/>
              <a:gd name="T8" fmla="*/ 17 w 305"/>
              <a:gd name="T9" fmla="*/ 14 h 56"/>
              <a:gd name="T10" fmla="*/ 19 w 305"/>
              <a:gd name="T11" fmla="*/ 41 h 56"/>
              <a:gd name="T12" fmla="*/ 88 w 305"/>
              <a:gd name="T13" fmla="*/ 1 h 56"/>
              <a:gd name="T14" fmla="*/ 87 w 305"/>
              <a:gd name="T15" fmla="*/ 55 h 56"/>
              <a:gd name="T16" fmla="*/ 71 w 305"/>
              <a:gd name="T17" fmla="*/ 45 h 56"/>
              <a:gd name="T18" fmla="*/ 51 w 305"/>
              <a:gd name="T19" fmla="*/ 55 h 56"/>
              <a:gd name="T20" fmla="*/ 73 w 305"/>
              <a:gd name="T21" fmla="*/ 33 h 56"/>
              <a:gd name="T22" fmla="*/ 81 w 305"/>
              <a:gd name="T23" fmla="*/ 30 h 56"/>
              <a:gd name="T24" fmla="*/ 77 w 305"/>
              <a:gd name="T25" fmla="*/ 13 h 56"/>
              <a:gd name="T26" fmla="*/ 73 w 305"/>
              <a:gd name="T27" fmla="*/ 33 h 56"/>
              <a:gd name="T28" fmla="*/ 128 w 305"/>
              <a:gd name="T29" fmla="*/ 1 h 56"/>
              <a:gd name="T30" fmla="*/ 144 w 305"/>
              <a:gd name="T31" fmla="*/ 34 h 56"/>
              <a:gd name="T32" fmla="*/ 142 w 305"/>
              <a:gd name="T33" fmla="*/ 12 h 56"/>
              <a:gd name="T34" fmla="*/ 158 w 305"/>
              <a:gd name="T35" fmla="*/ 1 h 56"/>
              <a:gd name="T36" fmla="*/ 141 w 305"/>
              <a:gd name="T37" fmla="*/ 55 h 56"/>
              <a:gd name="T38" fmla="*/ 125 w 305"/>
              <a:gd name="T39" fmla="*/ 21 h 56"/>
              <a:gd name="T40" fmla="*/ 127 w 305"/>
              <a:gd name="T41" fmla="*/ 44 h 56"/>
              <a:gd name="T42" fmla="*/ 111 w 305"/>
              <a:gd name="T43" fmla="*/ 55 h 56"/>
              <a:gd name="T44" fmla="*/ 173 w 305"/>
              <a:gd name="T45" fmla="*/ 1 h 56"/>
              <a:gd name="T46" fmla="*/ 190 w 305"/>
              <a:gd name="T47" fmla="*/ 55 h 56"/>
              <a:gd name="T48" fmla="*/ 173 w 305"/>
              <a:gd name="T49" fmla="*/ 1 h 56"/>
              <a:gd name="T50" fmla="*/ 209 w 305"/>
              <a:gd name="T51" fmla="*/ 37 h 56"/>
              <a:gd name="T52" fmla="*/ 229 w 305"/>
              <a:gd name="T53" fmla="*/ 39 h 56"/>
              <a:gd name="T54" fmla="*/ 218 w 305"/>
              <a:gd name="T55" fmla="*/ 33 h 56"/>
              <a:gd name="T56" fmla="*/ 225 w 305"/>
              <a:gd name="T57" fmla="*/ 0 h 56"/>
              <a:gd name="T58" fmla="*/ 237 w 305"/>
              <a:gd name="T59" fmla="*/ 18 h 56"/>
              <a:gd name="T60" fmla="*/ 221 w 305"/>
              <a:gd name="T61" fmla="*/ 16 h 56"/>
              <a:gd name="T62" fmla="*/ 231 w 305"/>
              <a:gd name="T63" fmla="*/ 22 h 56"/>
              <a:gd name="T64" fmla="*/ 223 w 305"/>
              <a:gd name="T65" fmla="*/ 56 h 56"/>
              <a:gd name="T66" fmla="*/ 256 w 305"/>
              <a:gd name="T67" fmla="*/ 1 h 56"/>
              <a:gd name="T68" fmla="*/ 274 w 305"/>
              <a:gd name="T69" fmla="*/ 20 h 56"/>
              <a:gd name="T70" fmla="*/ 288 w 305"/>
              <a:gd name="T71" fmla="*/ 1 h 56"/>
              <a:gd name="T72" fmla="*/ 305 w 305"/>
              <a:gd name="T73" fmla="*/ 55 h 56"/>
              <a:gd name="T74" fmla="*/ 288 w 305"/>
              <a:gd name="T75" fmla="*/ 35 h 56"/>
              <a:gd name="T76" fmla="*/ 274 w 305"/>
              <a:gd name="T77" fmla="*/ 55 h 56"/>
              <a:gd name="T78" fmla="*/ 256 w 305"/>
              <a:gd name="T79" fmla="*/ 1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05" h="56">
                <a:moveTo>
                  <a:pt x="0" y="1"/>
                </a:moveTo>
                <a:cubicBezTo>
                  <a:pt x="17" y="1"/>
                  <a:pt x="17" y="1"/>
                  <a:pt x="17" y="1"/>
                </a:cubicBezTo>
                <a:cubicBezTo>
                  <a:pt x="34" y="1"/>
                  <a:pt x="48" y="8"/>
                  <a:pt x="48" y="28"/>
                </a:cubicBezTo>
                <a:cubicBezTo>
                  <a:pt x="48" y="48"/>
                  <a:pt x="34" y="55"/>
                  <a:pt x="19" y="55"/>
                </a:cubicBezTo>
                <a:cubicBezTo>
                  <a:pt x="0" y="55"/>
                  <a:pt x="0" y="55"/>
                  <a:pt x="0" y="55"/>
                </a:cubicBezTo>
                <a:lnTo>
                  <a:pt x="0" y="1"/>
                </a:lnTo>
                <a:close/>
                <a:moveTo>
                  <a:pt x="19" y="41"/>
                </a:moveTo>
                <a:cubicBezTo>
                  <a:pt x="25" y="41"/>
                  <a:pt x="30" y="38"/>
                  <a:pt x="30" y="28"/>
                </a:cubicBezTo>
                <a:cubicBezTo>
                  <a:pt x="30" y="17"/>
                  <a:pt x="25" y="14"/>
                  <a:pt x="19" y="14"/>
                </a:cubicBezTo>
                <a:cubicBezTo>
                  <a:pt x="17" y="14"/>
                  <a:pt x="17" y="14"/>
                  <a:pt x="17" y="14"/>
                </a:cubicBezTo>
                <a:cubicBezTo>
                  <a:pt x="17" y="41"/>
                  <a:pt x="17" y="41"/>
                  <a:pt x="17" y="41"/>
                </a:cubicBezTo>
                <a:lnTo>
                  <a:pt x="19" y="41"/>
                </a:lnTo>
                <a:close/>
                <a:moveTo>
                  <a:pt x="68" y="1"/>
                </a:moveTo>
                <a:cubicBezTo>
                  <a:pt x="88" y="1"/>
                  <a:pt x="88" y="1"/>
                  <a:pt x="88" y="1"/>
                </a:cubicBezTo>
                <a:cubicBezTo>
                  <a:pt x="105" y="55"/>
                  <a:pt x="105" y="55"/>
                  <a:pt x="105" y="55"/>
                </a:cubicBezTo>
                <a:cubicBezTo>
                  <a:pt x="87" y="55"/>
                  <a:pt x="87" y="55"/>
                  <a:pt x="87" y="55"/>
                </a:cubicBezTo>
                <a:cubicBezTo>
                  <a:pt x="85" y="45"/>
                  <a:pt x="85" y="45"/>
                  <a:pt x="85" y="45"/>
                </a:cubicBezTo>
                <a:cubicBezTo>
                  <a:pt x="71" y="45"/>
                  <a:pt x="71" y="45"/>
                  <a:pt x="71" y="45"/>
                </a:cubicBezTo>
                <a:cubicBezTo>
                  <a:pt x="68" y="55"/>
                  <a:pt x="68" y="55"/>
                  <a:pt x="68" y="55"/>
                </a:cubicBezTo>
                <a:cubicBezTo>
                  <a:pt x="51" y="55"/>
                  <a:pt x="51" y="55"/>
                  <a:pt x="51" y="55"/>
                </a:cubicBezTo>
                <a:lnTo>
                  <a:pt x="68" y="1"/>
                </a:lnTo>
                <a:close/>
                <a:moveTo>
                  <a:pt x="73" y="33"/>
                </a:moveTo>
                <a:cubicBezTo>
                  <a:pt x="82" y="33"/>
                  <a:pt x="82" y="33"/>
                  <a:pt x="82" y="33"/>
                </a:cubicBezTo>
                <a:cubicBezTo>
                  <a:pt x="81" y="30"/>
                  <a:pt x="81" y="30"/>
                  <a:pt x="81" y="30"/>
                </a:cubicBezTo>
                <a:cubicBezTo>
                  <a:pt x="80" y="25"/>
                  <a:pt x="79" y="18"/>
                  <a:pt x="78" y="13"/>
                </a:cubicBezTo>
                <a:cubicBezTo>
                  <a:pt x="77" y="13"/>
                  <a:pt x="77" y="13"/>
                  <a:pt x="77" y="13"/>
                </a:cubicBezTo>
                <a:cubicBezTo>
                  <a:pt x="76" y="19"/>
                  <a:pt x="75" y="25"/>
                  <a:pt x="74" y="30"/>
                </a:cubicBezTo>
                <a:lnTo>
                  <a:pt x="73" y="33"/>
                </a:lnTo>
                <a:close/>
                <a:moveTo>
                  <a:pt x="111" y="1"/>
                </a:moveTo>
                <a:cubicBezTo>
                  <a:pt x="128" y="1"/>
                  <a:pt x="128" y="1"/>
                  <a:pt x="128" y="1"/>
                </a:cubicBezTo>
                <a:cubicBezTo>
                  <a:pt x="139" y="21"/>
                  <a:pt x="139" y="21"/>
                  <a:pt x="139" y="21"/>
                </a:cubicBezTo>
                <a:cubicBezTo>
                  <a:pt x="144" y="34"/>
                  <a:pt x="144" y="34"/>
                  <a:pt x="144" y="34"/>
                </a:cubicBezTo>
                <a:cubicBezTo>
                  <a:pt x="145" y="34"/>
                  <a:pt x="145" y="34"/>
                  <a:pt x="145" y="34"/>
                </a:cubicBezTo>
                <a:cubicBezTo>
                  <a:pt x="144" y="29"/>
                  <a:pt x="142" y="19"/>
                  <a:pt x="142" y="12"/>
                </a:cubicBezTo>
                <a:cubicBezTo>
                  <a:pt x="142" y="1"/>
                  <a:pt x="142" y="1"/>
                  <a:pt x="142" y="1"/>
                </a:cubicBezTo>
                <a:cubicBezTo>
                  <a:pt x="158" y="1"/>
                  <a:pt x="158" y="1"/>
                  <a:pt x="158" y="1"/>
                </a:cubicBezTo>
                <a:cubicBezTo>
                  <a:pt x="158" y="55"/>
                  <a:pt x="158" y="55"/>
                  <a:pt x="158" y="55"/>
                </a:cubicBezTo>
                <a:cubicBezTo>
                  <a:pt x="141" y="55"/>
                  <a:pt x="141" y="55"/>
                  <a:pt x="141" y="55"/>
                </a:cubicBezTo>
                <a:cubicBezTo>
                  <a:pt x="131" y="34"/>
                  <a:pt x="131" y="34"/>
                  <a:pt x="131" y="34"/>
                </a:cubicBezTo>
                <a:cubicBezTo>
                  <a:pt x="125" y="21"/>
                  <a:pt x="125" y="21"/>
                  <a:pt x="125" y="21"/>
                </a:cubicBezTo>
                <a:cubicBezTo>
                  <a:pt x="125" y="21"/>
                  <a:pt x="125" y="21"/>
                  <a:pt x="125" y="21"/>
                </a:cubicBezTo>
                <a:cubicBezTo>
                  <a:pt x="126" y="28"/>
                  <a:pt x="127" y="37"/>
                  <a:pt x="127" y="44"/>
                </a:cubicBezTo>
                <a:cubicBezTo>
                  <a:pt x="127" y="55"/>
                  <a:pt x="127" y="55"/>
                  <a:pt x="127" y="55"/>
                </a:cubicBezTo>
                <a:cubicBezTo>
                  <a:pt x="111" y="55"/>
                  <a:pt x="111" y="55"/>
                  <a:pt x="111" y="55"/>
                </a:cubicBezTo>
                <a:lnTo>
                  <a:pt x="111" y="1"/>
                </a:lnTo>
                <a:close/>
                <a:moveTo>
                  <a:pt x="173" y="1"/>
                </a:moveTo>
                <a:cubicBezTo>
                  <a:pt x="190" y="1"/>
                  <a:pt x="190" y="1"/>
                  <a:pt x="190" y="1"/>
                </a:cubicBezTo>
                <a:cubicBezTo>
                  <a:pt x="190" y="55"/>
                  <a:pt x="190" y="55"/>
                  <a:pt x="190" y="55"/>
                </a:cubicBezTo>
                <a:cubicBezTo>
                  <a:pt x="173" y="55"/>
                  <a:pt x="173" y="55"/>
                  <a:pt x="173" y="55"/>
                </a:cubicBezTo>
                <a:lnTo>
                  <a:pt x="173" y="1"/>
                </a:lnTo>
                <a:close/>
                <a:moveTo>
                  <a:pt x="201" y="48"/>
                </a:moveTo>
                <a:cubicBezTo>
                  <a:pt x="209" y="37"/>
                  <a:pt x="209" y="37"/>
                  <a:pt x="209" y="37"/>
                </a:cubicBezTo>
                <a:cubicBezTo>
                  <a:pt x="214" y="40"/>
                  <a:pt x="219" y="43"/>
                  <a:pt x="224" y="43"/>
                </a:cubicBezTo>
                <a:cubicBezTo>
                  <a:pt x="227" y="43"/>
                  <a:pt x="229" y="41"/>
                  <a:pt x="229" y="39"/>
                </a:cubicBezTo>
                <a:cubicBezTo>
                  <a:pt x="229" y="37"/>
                  <a:pt x="226" y="36"/>
                  <a:pt x="223" y="35"/>
                </a:cubicBezTo>
                <a:cubicBezTo>
                  <a:pt x="218" y="33"/>
                  <a:pt x="218" y="33"/>
                  <a:pt x="218" y="33"/>
                </a:cubicBezTo>
                <a:cubicBezTo>
                  <a:pt x="210" y="30"/>
                  <a:pt x="204" y="26"/>
                  <a:pt x="204" y="17"/>
                </a:cubicBezTo>
                <a:cubicBezTo>
                  <a:pt x="204" y="7"/>
                  <a:pt x="212" y="0"/>
                  <a:pt x="225" y="0"/>
                </a:cubicBezTo>
                <a:cubicBezTo>
                  <a:pt x="234" y="0"/>
                  <a:pt x="241" y="3"/>
                  <a:pt x="246" y="7"/>
                </a:cubicBezTo>
                <a:cubicBezTo>
                  <a:pt x="237" y="18"/>
                  <a:pt x="237" y="18"/>
                  <a:pt x="237" y="18"/>
                </a:cubicBezTo>
                <a:cubicBezTo>
                  <a:pt x="233" y="15"/>
                  <a:pt x="229" y="13"/>
                  <a:pt x="225" y="13"/>
                </a:cubicBezTo>
                <a:cubicBezTo>
                  <a:pt x="222" y="13"/>
                  <a:pt x="221" y="14"/>
                  <a:pt x="221" y="16"/>
                </a:cubicBezTo>
                <a:cubicBezTo>
                  <a:pt x="221" y="18"/>
                  <a:pt x="223" y="19"/>
                  <a:pt x="226" y="20"/>
                </a:cubicBezTo>
                <a:cubicBezTo>
                  <a:pt x="231" y="22"/>
                  <a:pt x="231" y="22"/>
                  <a:pt x="231" y="22"/>
                </a:cubicBezTo>
                <a:cubicBezTo>
                  <a:pt x="239" y="25"/>
                  <a:pt x="246" y="28"/>
                  <a:pt x="246" y="38"/>
                </a:cubicBezTo>
                <a:cubicBezTo>
                  <a:pt x="246" y="48"/>
                  <a:pt x="238" y="56"/>
                  <a:pt x="223" y="56"/>
                </a:cubicBezTo>
                <a:cubicBezTo>
                  <a:pt x="215" y="56"/>
                  <a:pt x="206" y="53"/>
                  <a:pt x="201" y="48"/>
                </a:cubicBezTo>
                <a:close/>
                <a:moveTo>
                  <a:pt x="256" y="1"/>
                </a:moveTo>
                <a:cubicBezTo>
                  <a:pt x="274" y="1"/>
                  <a:pt x="274" y="1"/>
                  <a:pt x="274" y="1"/>
                </a:cubicBezTo>
                <a:cubicBezTo>
                  <a:pt x="274" y="20"/>
                  <a:pt x="274" y="20"/>
                  <a:pt x="274" y="20"/>
                </a:cubicBezTo>
                <a:cubicBezTo>
                  <a:pt x="288" y="20"/>
                  <a:pt x="288" y="20"/>
                  <a:pt x="288" y="20"/>
                </a:cubicBezTo>
                <a:cubicBezTo>
                  <a:pt x="288" y="1"/>
                  <a:pt x="288" y="1"/>
                  <a:pt x="28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55"/>
                  <a:pt x="305" y="55"/>
                  <a:pt x="305" y="55"/>
                </a:cubicBezTo>
                <a:cubicBezTo>
                  <a:pt x="288" y="55"/>
                  <a:pt x="288" y="55"/>
                  <a:pt x="288" y="55"/>
                </a:cubicBezTo>
                <a:cubicBezTo>
                  <a:pt x="288" y="35"/>
                  <a:pt x="288" y="35"/>
                  <a:pt x="288" y="35"/>
                </a:cubicBezTo>
                <a:cubicBezTo>
                  <a:pt x="274" y="35"/>
                  <a:pt x="274" y="35"/>
                  <a:pt x="274" y="35"/>
                </a:cubicBezTo>
                <a:cubicBezTo>
                  <a:pt x="274" y="55"/>
                  <a:pt x="274" y="55"/>
                  <a:pt x="274" y="55"/>
                </a:cubicBezTo>
                <a:cubicBezTo>
                  <a:pt x="256" y="55"/>
                  <a:pt x="256" y="55"/>
                  <a:pt x="256" y="55"/>
                </a:cubicBezTo>
                <a:lnTo>
                  <a:pt x="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C393DEE2-BFDC-434B-A722-283F1A45FF2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582701" y="3810001"/>
            <a:ext cx="1117600" cy="223838"/>
          </a:xfrm>
          <a:custGeom>
            <a:avLst/>
            <a:gdLst>
              <a:gd name="T0" fmla="*/ 17 w 281"/>
              <a:gd name="T1" fmla="*/ 1 h 56"/>
              <a:gd name="T2" fmla="*/ 28 w 281"/>
              <a:gd name="T3" fmla="*/ 29 h 56"/>
              <a:gd name="T4" fmla="*/ 31 w 281"/>
              <a:gd name="T5" fmla="*/ 21 h 56"/>
              <a:gd name="T6" fmla="*/ 56 w 281"/>
              <a:gd name="T7" fmla="*/ 1 h 56"/>
              <a:gd name="T8" fmla="*/ 40 w 281"/>
              <a:gd name="T9" fmla="*/ 54 h 56"/>
              <a:gd name="T10" fmla="*/ 43 w 281"/>
              <a:gd name="T11" fmla="*/ 22 h 56"/>
              <a:gd name="T12" fmla="*/ 37 w 281"/>
              <a:gd name="T13" fmla="*/ 35 h 56"/>
              <a:gd name="T14" fmla="*/ 25 w 281"/>
              <a:gd name="T15" fmla="*/ 51 h 56"/>
              <a:gd name="T16" fmla="*/ 14 w 281"/>
              <a:gd name="T17" fmla="*/ 22 h 56"/>
              <a:gd name="T18" fmla="*/ 15 w 281"/>
              <a:gd name="T19" fmla="*/ 44 h 56"/>
              <a:gd name="T20" fmla="*/ 0 w 281"/>
              <a:gd name="T21" fmla="*/ 54 h 56"/>
              <a:gd name="T22" fmla="*/ 68 w 281"/>
              <a:gd name="T23" fmla="*/ 27 h 56"/>
              <a:gd name="T24" fmla="*/ 122 w 281"/>
              <a:gd name="T25" fmla="*/ 27 h 56"/>
              <a:gd name="T26" fmla="*/ 68 w 281"/>
              <a:gd name="T27" fmla="*/ 27 h 56"/>
              <a:gd name="T28" fmla="*/ 95 w 281"/>
              <a:gd name="T29" fmla="*/ 14 h 56"/>
              <a:gd name="T30" fmla="*/ 95 w 281"/>
              <a:gd name="T31" fmla="*/ 42 h 56"/>
              <a:gd name="T32" fmla="*/ 133 w 281"/>
              <a:gd name="T33" fmla="*/ 1 h 56"/>
              <a:gd name="T34" fmla="*/ 181 w 281"/>
              <a:gd name="T35" fmla="*/ 27 h 56"/>
              <a:gd name="T36" fmla="*/ 133 w 281"/>
              <a:gd name="T37" fmla="*/ 54 h 56"/>
              <a:gd name="T38" fmla="*/ 152 w 281"/>
              <a:gd name="T39" fmla="*/ 41 h 56"/>
              <a:gd name="T40" fmla="*/ 152 w 281"/>
              <a:gd name="T41" fmla="*/ 14 h 56"/>
              <a:gd name="T42" fmla="*/ 151 w 281"/>
              <a:gd name="T43" fmla="*/ 41 h 56"/>
              <a:gd name="T44" fmla="*/ 193 w 281"/>
              <a:gd name="T45" fmla="*/ 1 h 56"/>
              <a:gd name="T46" fmla="*/ 230 w 281"/>
              <a:gd name="T47" fmla="*/ 14 h 56"/>
              <a:gd name="T48" fmla="*/ 210 w 281"/>
              <a:gd name="T49" fmla="*/ 21 h 56"/>
              <a:gd name="T50" fmla="*/ 227 w 281"/>
              <a:gd name="T51" fmla="*/ 34 h 56"/>
              <a:gd name="T52" fmla="*/ 210 w 281"/>
              <a:gd name="T53" fmla="*/ 41 h 56"/>
              <a:gd name="T54" fmla="*/ 231 w 281"/>
              <a:gd name="T55" fmla="*/ 54 h 56"/>
              <a:gd name="T56" fmla="*/ 193 w 281"/>
              <a:gd name="T57" fmla="*/ 1 h 56"/>
              <a:gd name="T58" fmla="*/ 261 w 281"/>
              <a:gd name="T59" fmla="*/ 1 h 56"/>
              <a:gd name="T60" fmla="*/ 281 w 281"/>
              <a:gd name="T61" fmla="*/ 40 h 56"/>
              <a:gd name="T62" fmla="*/ 244 w 281"/>
              <a:gd name="T63" fmla="*/ 54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81" h="56">
                <a:moveTo>
                  <a:pt x="0" y="1"/>
                </a:moveTo>
                <a:cubicBezTo>
                  <a:pt x="17" y="1"/>
                  <a:pt x="17" y="1"/>
                  <a:pt x="17" y="1"/>
                </a:cubicBezTo>
                <a:cubicBezTo>
                  <a:pt x="25" y="21"/>
                  <a:pt x="25" y="21"/>
                  <a:pt x="25" y="21"/>
                </a:cubicBezTo>
                <a:cubicBezTo>
                  <a:pt x="28" y="29"/>
                  <a:pt x="28" y="29"/>
                  <a:pt x="28" y="29"/>
                </a:cubicBezTo>
                <a:cubicBezTo>
                  <a:pt x="28" y="29"/>
                  <a:pt x="28" y="29"/>
                  <a:pt x="28" y="29"/>
                </a:cubicBezTo>
                <a:cubicBezTo>
                  <a:pt x="31" y="21"/>
                  <a:pt x="31" y="21"/>
                  <a:pt x="31" y="21"/>
                </a:cubicBezTo>
                <a:cubicBezTo>
                  <a:pt x="39" y="1"/>
                  <a:pt x="39" y="1"/>
                  <a:pt x="39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54"/>
                  <a:pt x="56" y="54"/>
                  <a:pt x="56" y="54"/>
                </a:cubicBezTo>
                <a:cubicBezTo>
                  <a:pt x="40" y="54"/>
                  <a:pt x="40" y="54"/>
                  <a:pt x="40" y="54"/>
                </a:cubicBezTo>
                <a:cubicBezTo>
                  <a:pt x="40" y="44"/>
                  <a:pt x="40" y="44"/>
                  <a:pt x="40" y="44"/>
                </a:cubicBezTo>
                <a:cubicBezTo>
                  <a:pt x="40" y="38"/>
                  <a:pt x="42" y="28"/>
                  <a:pt x="43" y="22"/>
                </a:cubicBezTo>
                <a:cubicBezTo>
                  <a:pt x="42" y="22"/>
                  <a:pt x="42" y="22"/>
                  <a:pt x="42" y="22"/>
                </a:cubicBezTo>
                <a:cubicBezTo>
                  <a:pt x="37" y="35"/>
                  <a:pt x="37" y="35"/>
                  <a:pt x="37" y="35"/>
                </a:cubicBezTo>
                <a:cubicBezTo>
                  <a:pt x="30" y="51"/>
                  <a:pt x="30" y="51"/>
                  <a:pt x="30" y="51"/>
                </a:cubicBezTo>
                <a:cubicBezTo>
                  <a:pt x="25" y="51"/>
                  <a:pt x="25" y="51"/>
                  <a:pt x="25" y="51"/>
                </a:cubicBezTo>
                <a:cubicBezTo>
                  <a:pt x="19" y="35"/>
                  <a:pt x="19" y="35"/>
                  <a:pt x="19" y="35"/>
                </a:cubicBezTo>
                <a:cubicBezTo>
                  <a:pt x="14" y="22"/>
                  <a:pt x="14" y="22"/>
                  <a:pt x="14" y="22"/>
                </a:cubicBezTo>
                <a:cubicBezTo>
                  <a:pt x="13" y="22"/>
                  <a:pt x="13" y="22"/>
                  <a:pt x="13" y="22"/>
                </a:cubicBezTo>
                <a:cubicBezTo>
                  <a:pt x="14" y="28"/>
                  <a:pt x="15" y="38"/>
                  <a:pt x="15" y="44"/>
                </a:cubicBezTo>
                <a:cubicBezTo>
                  <a:pt x="15" y="54"/>
                  <a:pt x="15" y="54"/>
                  <a:pt x="15" y="54"/>
                </a:cubicBezTo>
                <a:cubicBezTo>
                  <a:pt x="0" y="54"/>
                  <a:pt x="0" y="54"/>
                  <a:pt x="0" y="54"/>
                </a:cubicBezTo>
                <a:lnTo>
                  <a:pt x="0" y="1"/>
                </a:lnTo>
                <a:close/>
                <a:moveTo>
                  <a:pt x="68" y="27"/>
                </a:moveTo>
                <a:cubicBezTo>
                  <a:pt x="68" y="10"/>
                  <a:pt x="78" y="0"/>
                  <a:pt x="95" y="0"/>
                </a:cubicBezTo>
                <a:cubicBezTo>
                  <a:pt x="111" y="0"/>
                  <a:pt x="122" y="10"/>
                  <a:pt x="122" y="27"/>
                </a:cubicBezTo>
                <a:cubicBezTo>
                  <a:pt x="122" y="45"/>
                  <a:pt x="111" y="56"/>
                  <a:pt x="95" y="56"/>
                </a:cubicBezTo>
                <a:cubicBezTo>
                  <a:pt x="78" y="56"/>
                  <a:pt x="68" y="45"/>
                  <a:pt x="68" y="27"/>
                </a:cubicBezTo>
                <a:close/>
                <a:moveTo>
                  <a:pt x="104" y="27"/>
                </a:moveTo>
                <a:cubicBezTo>
                  <a:pt x="104" y="19"/>
                  <a:pt x="100" y="14"/>
                  <a:pt x="95" y="14"/>
                </a:cubicBezTo>
                <a:cubicBezTo>
                  <a:pt x="89" y="14"/>
                  <a:pt x="85" y="19"/>
                  <a:pt x="85" y="27"/>
                </a:cubicBezTo>
                <a:cubicBezTo>
                  <a:pt x="85" y="36"/>
                  <a:pt x="89" y="42"/>
                  <a:pt x="95" y="42"/>
                </a:cubicBezTo>
                <a:cubicBezTo>
                  <a:pt x="100" y="42"/>
                  <a:pt x="104" y="36"/>
                  <a:pt x="104" y="27"/>
                </a:cubicBezTo>
                <a:close/>
                <a:moveTo>
                  <a:pt x="133" y="1"/>
                </a:moveTo>
                <a:cubicBezTo>
                  <a:pt x="151" y="1"/>
                  <a:pt x="151" y="1"/>
                  <a:pt x="151" y="1"/>
                </a:cubicBezTo>
                <a:cubicBezTo>
                  <a:pt x="168" y="1"/>
                  <a:pt x="181" y="7"/>
                  <a:pt x="181" y="27"/>
                </a:cubicBezTo>
                <a:cubicBezTo>
                  <a:pt x="181" y="48"/>
                  <a:pt x="168" y="54"/>
                  <a:pt x="152" y="54"/>
                </a:cubicBezTo>
                <a:cubicBezTo>
                  <a:pt x="133" y="54"/>
                  <a:pt x="133" y="54"/>
                  <a:pt x="133" y="54"/>
                </a:cubicBezTo>
                <a:lnTo>
                  <a:pt x="133" y="1"/>
                </a:lnTo>
                <a:close/>
                <a:moveTo>
                  <a:pt x="152" y="41"/>
                </a:moveTo>
                <a:cubicBezTo>
                  <a:pt x="159" y="41"/>
                  <a:pt x="163" y="38"/>
                  <a:pt x="163" y="27"/>
                </a:cubicBezTo>
                <a:cubicBezTo>
                  <a:pt x="163" y="17"/>
                  <a:pt x="159" y="14"/>
                  <a:pt x="152" y="14"/>
                </a:cubicBezTo>
                <a:cubicBezTo>
                  <a:pt x="151" y="14"/>
                  <a:pt x="151" y="14"/>
                  <a:pt x="151" y="14"/>
                </a:cubicBezTo>
                <a:cubicBezTo>
                  <a:pt x="151" y="41"/>
                  <a:pt x="151" y="41"/>
                  <a:pt x="151" y="41"/>
                </a:cubicBezTo>
                <a:lnTo>
                  <a:pt x="152" y="41"/>
                </a:lnTo>
                <a:close/>
                <a:moveTo>
                  <a:pt x="193" y="1"/>
                </a:moveTo>
                <a:cubicBezTo>
                  <a:pt x="230" y="1"/>
                  <a:pt x="230" y="1"/>
                  <a:pt x="230" y="1"/>
                </a:cubicBezTo>
                <a:cubicBezTo>
                  <a:pt x="230" y="14"/>
                  <a:pt x="230" y="14"/>
                  <a:pt x="230" y="14"/>
                </a:cubicBezTo>
                <a:cubicBezTo>
                  <a:pt x="210" y="14"/>
                  <a:pt x="210" y="14"/>
                  <a:pt x="210" y="14"/>
                </a:cubicBezTo>
                <a:cubicBezTo>
                  <a:pt x="210" y="21"/>
                  <a:pt x="210" y="21"/>
                  <a:pt x="210" y="21"/>
                </a:cubicBezTo>
                <a:cubicBezTo>
                  <a:pt x="227" y="21"/>
                  <a:pt x="227" y="21"/>
                  <a:pt x="227" y="21"/>
                </a:cubicBezTo>
                <a:cubicBezTo>
                  <a:pt x="227" y="34"/>
                  <a:pt x="227" y="34"/>
                  <a:pt x="227" y="34"/>
                </a:cubicBezTo>
                <a:cubicBezTo>
                  <a:pt x="210" y="34"/>
                  <a:pt x="210" y="34"/>
                  <a:pt x="210" y="34"/>
                </a:cubicBezTo>
                <a:cubicBezTo>
                  <a:pt x="210" y="41"/>
                  <a:pt x="210" y="41"/>
                  <a:pt x="210" y="41"/>
                </a:cubicBezTo>
                <a:cubicBezTo>
                  <a:pt x="231" y="41"/>
                  <a:pt x="231" y="41"/>
                  <a:pt x="231" y="41"/>
                </a:cubicBezTo>
                <a:cubicBezTo>
                  <a:pt x="231" y="54"/>
                  <a:pt x="231" y="54"/>
                  <a:pt x="231" y="54"/>
                </a:cubicBezTo>
                <a:cubicBezTo>
                  <a:pt x="193" y="54"/>
                  <a:pt x="193" y="54"/>
                  <a:pt x="193" y="54"/>
                </a:cubicBezTo>
                <a:lnTo>
                  <a:pt x="193" y="1"/>
                </a:lnTo>
                <a:close/>
                <a:moveTo>
                  <a:pt x="244" y="1"/>
                </a:moveTo>
                <a:cubicBezTo>
                  <a:pt x="261" y="1"/>
                  <a:pt x="261" y="1"/>
                  <a:pt x="261" y="1"/>
                </a:cubicBezTo>
                <a:cubicBezTo>
                  <a:pt x="261" y="40"/>
                  <a:pt x="261" y="40"/>
                  <a:pt x="261" y="40"/>
                </a:cubicBezTo>
                <a:cubicBezTo>
                  <a:pt x="281" y="40"/>
                  <a:pt x="281" y="40"/>
                  <a:pt x="281" y="40"/>
                </a:cubicBezTo>
                <a:cubicBezTo>
                  <a:pt x="281" y="54"/>
                  <a:pt x="281" y="54"/>
                  <a:pt x="281" y="54"/>
                </a:cubicBezTo>
                <a:cubicBezTo>
                  <a:pt x="244" y="54"/>
                  <a:pt x="244" y="54"/>
                  <a:pt x="244" y="54"/>
                </a:cubicBezTo>
                <a:lnTo>
                  <a:pt x="24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533F2284-0138-476C-A698-F33C309F04F6}"/>
              </a:ext>
            </a:extLst>
          </p:cNvPr>
          <p:cNvSpPr>
            <a:spLocks/>
          </p:cNvSpPr>
          <p:nvPr userDrawn="1"/>
        </p:nvSpPr>
        <p:spPr bwMode="auto">
          <a:xfrm>
            <a:off x="1463638" y="2525713"/>
            <a:ext cx="1717675" cy="1631950"/>
          </a:xfrm>
          <a:custGeom>
            <a:avLst/>
            <a:gdLst>
              <a:gd name="T0" fmla="*/ 2 w 1082"/>
              <a:gd name="T1" fmla="*/ 1026 h 1028"/>
              <a:gd name="T2" fmla="*/ 2 w 1082"/>
              <a:gd name="T3" fmla="*/ 1028 h 1028"/>
              <a:gd name="T4" fmla="*/ 1082 w 1082"/>
              <a:gd name="T5" fmla="*/ 1028 h 1028"/>
              <a:gd name="T6" fmla="*/ 1082 w 1082"/>
              <a:gd name="T7" fmla="*/ 0 h 1028"/>
              <a:gd name="T8" fmla="*/ 0 w 1082"/>
              <a:gd name="T9" fmla="*/ 0 h 1028"/>
              <a:gd name="T10" fmla="*/ 0 w 1082"/>
              <a:gd name="T11" fmla="*/ 1028 h 1028"/>
              <a:gd name="T12" fmla="*/ 2 w 1082"/>
              <a:gd name="T13" fmla="*/ 1028 h 1028"/>
              <a:gd name="T14" fmla="*/ 2 w 1082"/>
              <a:gd name="T15" fmla="*/ 1026 h 1028"/>
              <a:gd name="T16" fmla="*/ 7 w 1082"/>
              <a:gd name="T17" fmla="*/ 1026 h 1028"/>
              <a:gd name="T18" fmla="*/ 7 w 1082"/>
              <a:gd name="T19" fmla="*/ 7 h 1028"/>
              <a:gd name="T20" fmla="*/ 1075 w 1082"/>
              <a:gd name="T21" fmla="*/ 7 h 1028"/>
              <a:gd name="T22" fmla="*/ 1075 w 1082"/>
              <a:gd name="T23" fmla="*/ 1021 h 1028"/>
              <a:gd name="T24" fmla="*/ 2 w 1082"/>
              <a:gd name="T25" fmla="*/ 1021 h 1028"/>
              <a:gd name="T26" fmla="*/ 2 w 1082"/>
              <a:gd name="T27" fmla="*/ 1026 h 1028"/>
              <a:gd name="T28" fmla="*/ 7 w 1082"/>
              <a:gd name="T29" fmla="*/ 1026 h 1028"/>
              <a:gd name="T30" fmla="*/ 2 w 1082"/>
              <a:gd name="T31" fmla="*/ 1026 h 10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82" h="1028">
                <a:moveTo>
                  <a:pt x="2" y="1026"/>
                </a:moveTo>
                <a:lnTo>
                  <a:pt x="2" y="1028"/>
                </a:lnTo>
                <a:lnTo>
                  <a:pt x="1082" y="1028"/>
                </a:lnTo>
                <a:lnTo>
                  <a:pt x="1082" y="0"/>
                </a:lnTo>
                <a:lnTo>
                  <a:pt x="0" y="0"/>
                </a:lnTo>
                <a:lnTo>
                  <a:pt x="0" y="1028"/>
                </a:lnTo>
                <a:lnTo>
                  <a:pt x="2" y="1028"/>
                </a:lnTo>
                <a:lnTo>
                  <a:pt x="2" y="1026"/>
                </a:lnTo>
                <a:lnTo>
                  <a:pt x="7" y="1026"/>
                </a:lnTo>
                <a:lnTo>
                  <a:pt x="7" y="7"/>
                </a:lnTo>
                <a:lnTo>
                  <a:pt x="1075" y="7"/>
                </a:lnTo>
                <a:lnTo>
                  <a:pt x="1075" y="1021"/>
                </a:lnTo>
                <a:lnTo>
                  <a:pt x="2" y="1021"/>
                </a:lnTo>
                <a:lnTo>
                  <a:pt x="2" y="1026"/>
                </a:lnTo>
                <a:lnTo>
                  <a:pt x="7" y="1026"/>
                </a:lnTo>
                <a:lnTo>
                  <a:pt x="2" y="102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CE45C8E-AC88-4E69-BD7A-45650450834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310567" y="3161778"/>
            <a:ext cx="5274000" cy="392113"/>
          </a:xfrm>
          <a:custGeom>
            <a:avLst/>
            <a:gdLst>
              <a:gd name="T0" fmla="*/ 0 w 1334"/>
              <a:gd name="T1" fmla="*/ 2 h 98"/>
              <a:gd name="T2" fmla="*/ 55 w 1334"/>
              <a:gd name="T3" fmla="*/ 27 h 98"/>
              <a:gd name="T4" fmla="*/ 25 w 1334"/>
              <a:gd name="T5" fmla="*/ 27 h 98"/>
              <a:gd name="T6" fmla="*/ 128 w 1334"/>
              <a:gd name="T7" fmla="*/ 35 h 98"/>
              <a:gd name="T8" fmla="*/ 184 w 1334"/>
              <a:gd name="T9" fmla="*/ 2 h 98"/>
              <a:gd name="T10" fmla="*/ 153 w 1334"/>
              <a:gd name="T11" fmla="*/ 61 h 98"/>
              <a:gd name="T12" fmla="*/ 97 w 1334"/>
              <a:gd name="T13" fmla="*/ 96 h 98"/>
              <a:gd name="T14" fmla="*/ 276 w 1334"/>
              <a:gd name="T15" fmla="*/ 2 h 98"/>
              <a:gd name="T16" fmla="*/ 240 w 1334"/>
              <a:gd name="T17" fmla="*/ 38 h 98"/>
              <a:gd name="T18" fmla="*/ 240 w 1334"/>
              <a:gd name="T19" fmla="*/ 60 h 98"/>
              <a:gd name="T20" fmla="*/ 277 w 1334"/>
              <a:gd name="T21" fmla="*/ 96 h 98"/>
              <a:gd name="T22" fmla="*/ 330 w 1334"/>
              <a:gd name="T23" fmla="*/ 49 h 98"/>
              <a:gd name="T24" fmla="*/ 378 w 1334"/>
              <a:gd name="T25" fmla="*/ 98 h 98"/>
              <a:gd name="T26" fmla="*/ 378 w 1334"/>
              <a:gd name="T27" fmla="*/ 25 h 98"/>
              <a:gd name="T28" fmla="*/ 395 w 1334"/>
              <a:gd name="T29" fmla="*/ 49 h 98"/>
              <a:gd name="T30" fmla="*/ 527 w 1334"/>
              <a:gd name="T31" fmla="*/ 34 h 98"/>
              <a:gd name="T32" fmla="*/ 501 w 1334"/>
              <a:gd name="T33" fmla="*/ 96 h 98"/>
              <a:gd name="T34" fmla="*/ 477 w 1334"/>
              <a:gd name="T35" fmla="*/ 96 h 98"/>
              <a:gd name="T36" fmla="*/ 484 w 1334"/>
              <a:gd name="T37" fmla="*/ 47 h 98"/>
              <a:gd name="T38" fmla="*/ 477 w 1334"/>
              <a:gd name="T39" fmla="*/ 26 h 98"/>
              <a:gd name="T40" fmla="*/ 544 w 1334"/>
              <a:gd name="T41" fmla="*/ 50 h 98"/>
              <a:gd name="T42" fmla="*/ 612 w 1334"/>
              <a:gd name="T43" fmla="*/ 31 h 98"/>
              <a:gd name="T44" fmla="*/ 597 w 1334"/>
              <a:gd name="T45" fmla="*/ 74 h 98"/>
              <a:gd name="T46" fmla="*/ 591 w 1334"/>
              <a:gd name="T47" fmla="*/ 61 h 98"/>
              <a:gd name="T48" fmla="*/ 631 w 1334"/>
              <a:gd name="T49" fmla="*/ 87 h 98"/>
              <a:gd name="T50" fmla="*/ 668 w 1334"/>
              <a:gd name="T51" fmla="*/ 2 h 98"/>
              <a:gd name="T52" fmla="*/ 702 w 1334"/>
              <a:gd name="T53" fmla="*/ 96 h 98"/>
              <a:gd name="T54" fmla="*/ 669 w 1334"/>
              <a:gd name="T55" fmla="*/ 96 h 98"/>
              <a:gd name="T56" fmla="*/ 678 w 1334"/>
              <a:gd name="T57" fmla="*/ 58 h 98"/>
              <a:gd name="T58" fmla="*/ 686 w 1334"/>
              <a:gd name="T59" fmla="*/ 24 h 98"/>
              <a:gd name="T60" fmla="*/ 678 w 1334"/>
              <a:gd name="T61" fmla="*/ 58 h 98"/>
              <a:gd name="T62" fmla="*/ 793 w 1334"/>
              <a:gd name="T63" fmla="*/ 37 h 98"/>
              <a:gd name="T64" fmla="*/ 800 w 1334"/>
              <a:gd name="T65" fmla="*/ 21 h 98"/>
              <a:gd name="T66" fmla="*/ 828 w 1334"/>
              <a:gd name="T67" fmla="*/ 96 h 98"/>
              <a:gd name="T68" fmla="*/ 769 w 1334"/>
              <a:gd name="T69" fmla="*/ 37 h 98"/>
              <a:gd name="T70" fmla="*/ 773 w 1334"/>
              <a:gd name="T71" fmla="*/ 96 h 98"/>
              <a:gd name="T72" fmla="*/ 854 w 1334"/>
              <a:gd name="T73" fmla="*/ 2 h 98"/>
              <a:gd name="T74" fmla="*/ 854 w 1334"/>
              <a:gd name="T75" fmla="*/ 96 h 98"/>
              <a:gd name="T76" fmla="*/ 955 w 1334"/>
              <a:gd name="T77" fmla="*/ 0 h 98"/>
              <a:gd name="T78" fmla="*/ 955 w 1334"/>
              <a:gd name="T79" fmla="*/ 25 h 98"/>
              <a:gd name="T80" fmla="*/ 971 w 1334"/>
              <a:gd name="T81" fmla="*/ 67 h 98"/>
              <a:gd name="T82" fmla="*/ 905 w 1334"/>
              <a:gd name="T83" fmla="*/ 50 h 98"/>
              <a:gd name="T84" fmla="*/ 1062 w 1334"/>
              <a:gd name="T85" fmla="*/ 40 h 98"/>
              <a:gd name="T86" fmla="*/ 1071 w 1334"/>
              <a:gd name="T87" fmla="*/ 40 h 98"/>
              <a:gd name="T88" fmla="*/ 1112 w 1334"/>
              <a:gd name="T89" fmla="*/ 40 h 98"/>
              <a:gd name="T90" fmla="*/ 1122 w 1334"/>
              <a:gd name="T91" fmla="*/ 40 h 98"/>
              <a:gd name="T92" fmla="*/ 1138 w 1334"/>
              <a:gd name="T93" fmla="*/ 96 h 98"/>
              <a:gd name="T94" fmla="*/ 1091 w 1334"/>
              <a:gd name="T95" fmla="*/ 43 h 98"/>
              <a:gd name="T96" fmla="*/ 1081 w 1334"/>
              <a:gd name="T97" fmla="*/ 96 h 98"/>
              <a:gd name="T98" fmla="*/ 1183 w 1334"/>
              <a:gd name="T99" fmla="*/ 2 h 98"/>
              <a:gd name="T100" fmla="*/ 1217 w 1334"/>
              <a:gd name="T101" fmla="*/ 96 h 98"/>
              <a:gd name="T102" fmla="*/ 1185 w 1334"/>
              <a:gd name="T103" fmla="*/ 96 h 98"/>
              <a:gd name="T104" fmla="*/ 1194 w 1334"/>
              <a:gd name="T105" fmla="*/ 58 h 98"/>
              <a:gd name="T106" fmla="*/ 1201 w 1334"/>
              <a:gd name="T107" fmla="*/ 24 h 98"/>
              <a:gd name="T108" fmla="*/ 1194 w 1334"/>
              <a:gd name="T109" fmla="*/ 58 h 98"/>
              <a:gd name="T110" fmla="*/ 1276 w 1334"/>
              <a:gd name="T111" fmla="*/ 2 h 98"/>
              <a:gd name="T112" fmla="*/ 1289 w 1334"/>
              <a:gd name="T113" fmla="*/ 40 h 98"/>
              <a:gd name="T114" fmla="*/ 1334 w 1334"/>
              <a:gd name="T115" fmla="*/ 2 h 98"/>
              <a:gd name="T116" fmla="*/ 1274 w 1334"/>
              <a:gd name="T117" fmla="*/ 96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334" h="98">
                <a:moveTo>
                  <a:pt x="25" y="27"/>
                </a:moveTo>
                <a:cubicBezTo>
                  <a:pt x="0" y="27"/>
                  <a:pt x="0" y="27"/>
                  <a:pt x="0" y="27"/>
                </a:cubicBezTo>
                <a:cubicBezTo>
                  <a:pt x="0" y="2"/>
                  <a:pt x="0" y="2"/>
                  <a:pt x="0" y="2"/>
                </a:cubicBezTo>
                <a:cubicBezTo>
                  <a:pt x="80" y="2"/>
                  <a:pt x="80" y="2"/>
                  <a:pt x="80" y="2"/>
                </a:cubicBezTo>
                <a:cubicBezTo>
                  <a:pt x="80" y="27"/>
                  <a:pt x="80" y="27"/>
                  <a:pt x="80" y="27"/>
                </a:cubicBezTo>
                <a:cubicBezTo>
                  <a:pt x="55" y="27"/>
                  <a:pt x="55" y="27"/>
                  <a:pt x="55" y="27"/>
                </a:cubicBezTo>
                <a:cubicBezTo>
                  <a:pt x="55" y="96"/>
                  <a:pt x="55" y="96"/>
                  <a:pt x="55" y="96"/>
                </a:cubicBezTo>
                <a:cubicBezTo>
                  <a:pt x="25" y="96"/>
                  <a:pt x="25" y="96"/>
                  <a:pt x="25" y="96"/>
                </a:cubicBezTo>
                <a:lnTo>
                  <a:pt x="25" y="27"/>
                </a:lnTo>
                <a:close/>
                <a:moveTo>
                  <a:pt x="97" y="2"/>
                </a:moveTo>
                <a:cubicBezTo>
                  <a:pt x="128" y="2"/>
                  <a:pt x="128" y="2"/>
                  <a:pt x="128" y="2"/>
                </a:cubicBezTo>
                <a:cubicBezTo>
                  <a:pt x="128" y="35"/>
                  <a:pt x="128" y="35"/>
                  <a:pt x="128" y="35"/>
                </a:cubicBezTo>
                <a:cubicBezTo>
                  <a:pt x="153" y="35"/>
                  <a:pt x="153" y="35"/>
                  <a:pt x="153" y="35"/>
                </a:cubicBezTo>
                <a:cubicBezTo>
                  <a:pt x="153" y="2"/>
                  <a:pt x="153" y="2"/>
                  <a:pt x="153" y="2"/>
                </a:cubicBezTo>
                <a:cubicBezTo>
                  <a:pt x="184" y="2"/>
                  <a:pt x="184" y="2"/>
                  <a:pt x="184" y="2"/>
                </a:cubicBezTo>
                <a:cubicBezTo>
                  <a:pt x="184" y="96"/>
                  <a:pt x="184" y="96"/>
                  <a:pt x="184" y="96"/>
                </a:cubicBezTo>
                <a:cubicBezTo>
                  <a:pt x="153" y="96"/>
                  <a:pt x="153" y="96"/>
                  <a:pt x="153" y="96"/>
                </a:cubicBezTo>
                <a:cubicBezTo>
                  <a:pt x="153" y="61"/>
                  <a:pt x="153" y="61"/>
                  <a:pt x="153" y="61"/>
                </a:cubicBezTo>
                <a:cubicBezTo>
                  <a:pt x="128" y="61"/>
                  <a:pt x="128" y="61"/>
                  <a:pt x="128" y="61"/>
                </a:cubicBezTo>
                <a:cubicBezTo>
                  <a:pt x="128" y="96"/>
                  <a:pt x="128" y="96"/>
                  <a:pt x="128" y="96"/>
                </a:cubicBezTo>
                <a:cubicBezTo>
                  <a:pt x="97" y="96"/>
                  <a:pt x="97" y="96"/>
                  <a:pt x="97" y="96"/>
                </a:cubicBezTo>
                <a:lnTo>
                  <a:pt x="97" y="2"/>
                </a:lnTo>
                <a:close/>
                <a:moveTo>
                  <a:pt x="209" y="2"/>
                </a:moveTo>
                <a:cubicBezTo>
                  <a:pt x="276" y="2"/>
                  <a:pt x="276" y="2"/>
                  <a:pt x="276" y="2"/>
                </a:cubicBezTo>
                <a:cubicBezTo>
                  <a:pt x="276" y="25"/>
                  <a:pt x="276" y="25"/>
                  <a:pt x="276" y="25"/>
                </a:cubicBezTo>
                <a:cubicBezTo>
                  <a:pt x="240" y="25"/>
                  <a:pt x="240" y="25"/>
                  <a:pt x="240" y="25"/>
                </a:cubicBezTo>
                <a:cubicBezTo>
                  <a:pt x="240" y="38"/>
                  <a:pt x="240" y="38"/>
                  <a:pt x="240" y="38"/>
                </a:cubicBezTo>
                <a:cubicBezTo>
                  <a:pt x="271" y="38"/>
                  <a:pt x="271" y="38"/>
                  <a:pt x="271" y="38"/>
                </a:cubicBezTo>
                <a:cubicBezTo>
                  <a:pt x="271" y="60"/>
                  <a:pt x="271" y="60"/>
                  <a:pt x="271" y="60"/>
                </a:cubicBezTo>
                <a:cubicBezTo>
                  <a:pt x="240" y="60"/>
                  <a:pt x="240" y="60"/>
                  <a:pt x="240" y="60"/>
                </a:cubicBezTo>
                <a:cubicBezTo>
                  <a:pt x="240" y="73"/>
                  <a:pt x="240" y="73"/>
                  <a:pt x="240" y="73"/>
                </a:cubicBezTo>
                <a:cubicBezTo>
                  <a:pt x="277" y="73"/>
                  <a:pt x="277" y="73"/>
                  <a:pt x="277" y="73"/>
                </a:cubicBezTo>
                <a:cubicBezTo>
                  <a:pt x="277" y="96"/>
                  <a:pt x="277" y="96"/>
                  <a:pt x="277" y="96"/>
                </a:cubicBezTo>
                <a:cubicBezTo>
                  <a:pt x="209" y="96"/>
                  <a:pt x="209" y="96"/>
                  <a:pt x="209" y="96"/>
                </a:cubicBezTo>
                <a:lnTo>
                  <a:pt x="209" y="2"/>
                </a:lnTo>
                <a:close/>
                <a:moveTo>
                  <a:pt x="330" y="49"/>
                </a:moveTo>
                <a:cubicBezTo>
                  <a:pt x="330" y="17"/>
                  <a:pt x="350" y="0"/>
                  <a:pt x="378" y="0"/>
                </a:cubicBezTo>
                <a:cubicBezTo>
                  <a:pt x="406" y="0"/>
                  <a:pt x="426" y="17"/>
                  <a:pt x="426" y="49"/>
                </a:cubicBezTo>
                <a:cubicBezTo>
                  <a:pt x="426" y="80"/>
                  <a:pt x="406" y="98"/>
                  <a:pt x="378" y="98"/>
                </a:cubicBezTo>
                <a:cubicBezTo>
                  <a:pt x="350" y="98"/>
                  <a:pt x="330" y="80"/>
                  <a:pt x="330" y="49"/>
                </a:cubicBezTo>
                <a:close/>
                <a:moveTo>
                  <a:pt x="395" y="49"/>
                </a:moveTo>
                <a:cubicBezTo>
                  <a:pt x="395" y="33"/>
                  <a:pt x="389" y="25"/>
                  <a:pt x="378" y="25"/>
                </a:cubicBezTo>
                <a:cubicBezTo>
                  <a:pt x="368" y="25"/>
                  <a:pt x="362" y="33"/>
                  <a:pt x="362" y="49"/>
                </a:cubicBezTo>
                <a:cubicBezTo>
                  <a:pt x="362" y="64"/>
                  <a:pt x="368" y="74"/>
                  <a:pt x="378" y="74"/>
                </a:cubicBezTo>
                <a:cubicBezTo>
                  <a:pt x="389" y="74"/>
                  <a:pt x="395" y="64"/>
                  <a:pt x="395" y="49"/>
                </a:cubicBezTo>
                <a:close/>
                <a:moveTo>
                  <a:pt x="446" y="2"/>
                </a:moveTo>
                <a:cubicBezTo>
                  <a:pt x="486" y="2"/>
                  <a:pt x="486" y="2"/>
                  <a:pt x="486" y="2"/>
                </a:cubicBezTo>
                <a:cubicBezTo>
                  <a:pt x="508" y="2"/>
                  <a:pt x="527" y="9"/>
                  <a:pt x="527" y="34"/>
                </a:cubicBezTo>
                <a:cubicBezTo>
                  <a:pt x="527" y="46"/>
                  <a:pt x="521" y="55"/>
                  <a:pt x="512" y="61"/>
                </a:cubicBezTo>
                <a:cubicBezTo>
                  <a:pt x="533" y="96"/>
                  <a:pt x="533" y="96"/>
                  <a:pt x="533" y="96"/>
                </a:cubicBezTo>
                <a:cubicBezTo>
                  <a:pt x="501" y="96"/>
                  <a:pt x="501" y="96"/>
                  <a:pt x="501" y="96"/>
                </a:cubicBezTo>
                <a:cubicBezTo>
                  <a:pt x="486" y="68"/>
                  <a:pt x="486" y="68"/>
                  <a:pt x="486" y="68"/>
                </a:cubicBezTo>
                <a:cubicBezTo>
                  <a:pt x="477" y="68"/>
                  <a:pt x="477" y="68"/>
                  <a:pt x="477" y="68"/>
                </a:cubicBezTo>
                <a:cubicBezTo>
                  <a:pt x="477" y="96"/>
                  <a:pt x="477" y="96"/>
                  <a:pt x="477" y="96"/>
                </a:cubicBezTo>
                <a:cubicBezTo>
                  <a:pt x="446" y="96"/>
                  <a:pt x="446" y="96"/>
                  <a:pt x="446" y="96"/>
                </a:cubicBezTo>
                <a:lnTo>
                  <a:pt x="446" y="2"/>
                </a:lnTo>
                <a:close/>
                <a:moveTo>
                  <a:pt x="484" y="47"/>
                </a:moveTo>
                <a:cubicBezTo>
                  <a:pt x="494" y="47"/>
                  <a:pt x="498" y="42"/>
                  <a:pt x="498" y="36"/>
                </a:cubicBezTo>
                <a:cubicBezTo>
                  <a:pt x="498" y="28"/>
                  <a:pt x="493" y="26"/>
                  <a:pt x="484" y="26"/>
                </a:cubicBezTo>
                <a:cubicBezTo>
                  <a:pt x="477" y="26"/>
                  <a:pt x="477" y="26"/>
                  <a:pt x="477" y="26"/>
                </a:cubicBezTo>
                <a:cubicBezTo>
                  <a:pt x="477" y="47"/>
                  <a:pt x="477" y="47"/>
                  <a:pt x="477" y="47"/>
                </a:cubicBezTo>
                <a:lnTo>
                  <a:pt x="484" y="47"/>
                </a:lnTo>
                <a:close/>
                <a:moveTo>
                  <a:pt x="544" y="50"/>
                </a:moveTo>
                <a:cubicBezTo>
                  <a:pt x="544" y="18"/>
                  <a:pt x="568" y="0"/>
                  <a:pt x="596" y="0"/>
                </a:cubicBezTo>
                <a:cubicBezTo>
                  <a:pt x="610" y="0"/>
                  <a:pt x="621" y="6"/>
                  <a:pt x="628" y="13"/>
                </a:cubicBezTo>
                <a:cubicBezTo>
                  <a:pt x="612" y="31"/>
                  <a:pt x="612" y="31"/>
                  <a:pt x="612" y="31"/>
                </a:cubicBezTo>
                <a:cubicBezTo>
                  <a:pt x="607" y="26"/>
                  <a:pt x="603" y="24"/>
                  <a:pt x="596" y="24"/>
                </a:cubicBezTo>
                <a:cubicBezTo>
                  <a:pt x="584" y="24"/>
                  <a:pt x="575" y="33"/>
                  <a:pt x="575" y="50"/>
                </a:cubicBezTo>
                <a:cubicBezTo>
                  <a:pt x="575" y="65"/>
                  <a:pt x="581" y="74"/>
                  <a:pt x="597" y="74"/>
                </a:cubicBezTo>
                <a:cubicBezTo>
                  <a:pt x="600" y="74"/>
                  <a:pt x="602" y="74"/>
                  <a:pt x="604" y="73"/>
                </a:cubicBezTo>
                <a:cubicBezTo>
                  <a:pt x="604" y="61"/>
                  <a:pt x="604" y="61"/>
                  <a:pt x="604" y="61"/>
                </a:cubicBezTo>
                <a:cubicBezTo>
                  <a:pt x="591" y="61"/>
                  <a:pt x="591" y="61"/>
                  <a:pt x="591" y="61"/>
                </a:cubicBezTo>
                <a:cubicBezTo>
                  <a:pt x="591" y="40"/>
                  <a:pt x="591" y="40"/>
                  <a:pt x="591" y="40"/>
                </a:cubicBezTo>
                <a:cubicBezTo>
                  <a:pt x="631" y="40"/>
                  <a:pt x="631" y="40"/>
                  <a:pt x="631" y="40"/>
                </a:cubicBezTo>
                <a:cubicBezTo>
                  <a:pt x="631" y="87"/>
                  <a:pt x="631" y="87"/>
                  <a:pt x="631" y="87"/>
                </a:cubicBezTo>
                <a:cubicBezTo>
                  <a:pt x="623" y="93"/>
                  <a:pt x="609" y="98"/>
                  <a:pt x="595" y="98"/>
                </a:cubicBezTo>
                <a:cubicBezTo>
                  <a:pt x="567" y="98"/>
                  <a:pt x="544" y="83"/>
                  <a:pt x="544" y="50"/>
                </a:cubicBezTo>
                <a:close/>
                <a:moveTo>
                  <a:pt x="668" y="2"/>
                </a:moveTo>
                <a:cubicBezTo>
                  <a:pt x="704" y="2"/>
                  <a:pt x="704" y="2"/>
                  <a:pt x="704" y="2"/>
                </a:cubicBezTo>
                <a:cubicBezTo>
                  <a:pt x="734" y="96"/>
                  <a:pt x="734" y="96"/>
                  <a:pt x="734" y="96"/>
                </a:cubicBezTo>
                <a:cubicBezTo>
                  <a:pt x="702" y="96"/>
                  <a:pt x="702" y="96"/>
                  <a:pt x="702" y="96"/>
                </a:cubicBezTo>
                <a:cubicBezTo>
                  <a:pt x="698" y="80"/>
                  <a:pt x="698" y="80"/>
                  <a:pt x="698" y="80"/>
                </a:cubicBezTo>
                <a:cubicBezTo>
                  <a:pt x="673" y="80"/>
                  <a:pt x="673" y="80"/>
                  <a:pt x="673" y="80"/>
                </a:cubicBezTo>
                <a:cubicBezTo>
                  <a:pt x="669" y="96"/>
                  <a:pt x="669" y="96"/>
                  <a:pt x="669" y="96"/>
                </a:cubicBezTo>
                <a:cubicBezTo>
                  <a:pt x="638" y="96"/>
                  <a:pt x="638" y="96"/>
                  <a:pt x="638" y="96"/>
                </a:cubicBezTo>
                <a:lnTo>
                  <a:pt x="668" y="2"/>
                </a:lnTo>
                <a:close/>
                <a:moveTo>
                  <a:pt x="678" y="58"/>
                </a:moveTo>
                <a:cubicBezTo>
                  <a:pt x="693" y="58"/>
                  <a:pt x="693" y="58"/>
                  <a:pt x="693" y="58"/>
                </a:cubicBezTo>
                <a:cubicBezTo>
                  <a:pt x="692" y="53"/>
                  <a:pt x="692" y="53"/>
                  <a:pt x="692" y="53"/>
                </a:cubicBezTo>
                <a:cubicBezTo>
                  <a:pt x="690" y="44"/>
                  <a:pt x="688" y="33"/>
                  <a:pt x="686" y="24"/>
                </a:cubicBezTo>
                <a:cubicBezTo>
                  <a:pt x="685" y="24"/>
                  <a:pt x="685" y="24"/>
                  <a:pt x="685" y="24"/>
                </a:cubicBezTo>
                <a:cubicBezTo>
                  <a:pt x="683" y="33"/>
                  <a:pt x="681" y="44"/>
                  <a:pt x="679" y="53"/>
                </a:cubicBezTo>
                <a:lnTo>
                  <a:pt x="678" y="58"/>
                </a:lnTo>
                <a:close/>
                <a:moveTo>
                  <a:pt x="745" y="2"/>
                </a:moveTo>
                <a:cubicBezTo>
                  <a:pt x="775" y="2"/>
                  <a:pt x="775" y="2"/>
                  <a:pt x="775" y="2"/>
                </a:cubicBezTo>
                <a:cubicBezTo>
                  <a:pt x="793" y="37"/>
                  <a:pt x="793" y="37"/>
                  <a:pt x="793" y="37"/>
                </a:cubicBezTo>
                <a:cubicBezTo>
                  <a:pt x="803" y="61"/>
                  <a:pt x="803" y="61"/>
                  <a:pt x="803" y="61"/>
                </a:cubicBezTo>
                <a:cubicBezTo>
                  <a:pt x="804" y="61"/>
                  <a:pt x="804" y="61"/>
                  <a:pt x="804" y="61"/>
                </a:cubicBezTo>
                <a:cubicBezTo>
                  <a:pt x="802" y="50"/>
                  <a:pt x="800" y="33"/>
                  <a:pt x="800" y="21"/>
                </a:cubicBezTo>
                <a:cubicBezTo>
                  <a:pt x="800" y="2"/>
                  <a:pt x="800" y="2"/>
                  <a:pt x="800" y="2"/>
                </a:cubicBezTo>
                <a:cubicBezTo>
                  <a:pt x="828" y="2"/>
                  <a:pt x="828" y="2"/>
                  <a:pt x="828" y="2"/>
                </a:cubicBezTo>
                <a:cubicBezTo>
                  <a:pt x="828" y="96"/>
                  <a:pt x="828" y="96"/>
                  <a:pt x="828" y="96"/>
                </a:cubicBezTo>
                <a:cubicBezTo>
                  <a:pt x="798" y="96"/>
                  <a:pt x="798" y="96"/>
                  <a:pt x="798" y="96"/>
                </a:cubicBezTo>
                <a:cubicBezTo>
                  <a:pt x="780" y="60"/>
                  <a:pt x="780" y="60"/>
                  <a:pt x="780" y="60"/>
                </a:cubicBezTo>
                <a:cubicBezTo>
                  <a:pt x="769" y="37"/>
                  <a:pt x="769" y="37"/>
                  <a:pt x="769" y="37"/>
                </a:cubicBezTo>
                <a:cubicBezTo>
                  <a:pt x="769" y="37"/>
                  <a:pt x="769" y="37"/>
                  <a:pt x="769" y="37"/>
                </a:cubicBezTo>
                <a:cubicBezTo>
                  <a:pt x="770" y="49"/>
                  <a:pt x="773" y="65"/>
                  <a:pt x="773" y="77"/>
                </a:cubicBezTo>
                <a:cubicBezTo>
                  <a:pt x="773" y="96"/>
                  <a:pt x="773" y="96"/>
                  <a:pt x="773" y="96"/>
                </a:cubicBezTo>
                <a:cubicBezTo>
                  <a:pt x="745" y="96"/>
                  <a:pt x="745" y="96"/>
                  <a:pt x="745" y="96"/>
                </a:cubicBezTo>
                <a:lnTo>
                  <a:pt x="745" y="2"/>
                </a:lnTo>
                <a:close/>
                <a:moveTo>
                  <a:pt x="854" y="2"/>
                </a:moveTo>
                <a:cubicBezTo>
                  <a:pt x="884" y="2"/>
                  <a:pt x="884" y="2"/>
                  <a:pt x="884" y="2"/>
                </a:cubicBezTo>
                <a:cubicBezTo>
                  <a:pt x="884" y="96"/>
                  <a:pt x="884" y="96"/>
                  <a:pt x="884" y="96"/>
                </a:cubicBezTo>
                <a:cubicBezTo>
                  <a:pt x="854" y="96"/>
                  <a:pt x="854" y="96"/>
                  <a:pt x="854" y="96"/>
                </a:cubicBezTo>
                <a:lnTo>
                  <a:pt x="854" y="2"/>
                </a:lnTo>
                <a:close/>
                <a:moveTo>
                  <a:pt x="905" y="50"/>
                </a:moveTo>
                <a:cubicBezTo>
                  <a:pt x="905" y="18"/>
                  <a:pt x="929" y="0"/>
                  <a:pt x="955" y="0"/>
                </a:cubicBezTo>
                <a:cubicBezTo>
                  <a:pt x="968" y="0"/>
                  <a:pt x="979" y="5"/>
                  <a:pt x="987" y="12"/>
                </a:cubicBezTo>
                <a:cubicBezTo>
                  <a:pt x="970" y="31"/>
                  <a:pt x="970" y="31"/>
                  <a:pt x="970" y="31"/>
                </a:cubicBezTo>
                <a:cubicBezTo>
                  <a:pt x="965" y="26"/>
                  <a:pt x="961" y="25"/>
                  <a:pt x="955" y="25"/>
                </a:cubicBezTo>
                <a:cubicBezTo>
                  <a:pt x="945" y="25"/>
                  <a:pt x="936" y="33"/>
                  <a:pt x="936" y="49"/>
                </a:cubicBezTo>
                <a:cubicBezTo>
                  <a:pt x="936" y="65"/>
                  <a:pt x="943" y="74"/>
                  <a:pt x="955" y="74"/>
                </a:cubicBezTo>
                <a:cubicBezTo>
                  <a:pt x="962" y="74"/>
                  <a:pt x="967" y="70"/>
                  <a:pt x="971" y="67"/>
                </a:cubicBezTo>
                <a:cubicBezTo>
                  <a:pt x="987" y="85"/>
                  <a:pt x="987" y="85"/>
                  <a:pt x="987" y="85"/>
                </a:cubicBezTo>
                <a:cubicBezTo>
                  <a:pt x="979" y="94"/>
                  <a:pt x="966" y="98"/>
                  <a:pt x="953" y="98"/>
                </a:cubicBezTo>
                <a:cubicBezTo>
                  <a:pt x="928" y="98"/>
                  <a:pt x="905" y="83"/>
                  <a:pt x="905" y="50"/>
                </a:cubicBezTo>
                <a:close/>
                <a:moveTo>
                  <a:pt x="1028" y="2"/>
                </a:moveTo>
                <a:cubicBezTo>
                  <a:pt x="1058" y="2"/>
                  <a:pt x="1058" y="2"/>
                  <a:pt x="1058" y="2"/>
                </a:cubicBezTo>
                <a:cubicBezTo>
                  <a:pt x="1062" y="40"/>
                  <a:pt x="1062" y="40"/>
                  <a:pt x="1062" y="40"/>
                </a:cubicBezTo>
                <a:cubicBezTo>
                  <a:pt x="1063" y="50"/>
                  <a:pt x="1064" y="60"/>
                  <a:pt x="1065" y="69"/>
                </a:cubicBezTo>
                <a:cubicBezTo>
                  <a:pt x="1066" y="69"/>
                  <a:pt x="1066" y="69"/>
                  <a:pt x="1066" y="69"/>
                </a:cubicBezTo>
                <a:cubicBezTo>
                  <a:pt x="1068" y="60"/>
                  <a:pt x="1070" y="50"/>
                  <a:pt x="1071" y="40"/>
                </a:cubicBezTo>
                <a:cubicBezTo>
                  <a:pt x="1080" y="2"/>
                  <a:pt x="1080" y="2"/>
                  <a:pt x="1080" y="2"/>
                </a:cubicBezTo>
                <a:cubicBezTo>
                  <a:pt x="1104" y="2"/>
                  <a:pt x="1104" y="2"/>
                  <a:pt x="1104" y="2"/>
                </a:cubicBezTo>
                <a:cubicBezTo>
                  <a:pt x="1112" y="40"/>
                  <a:pt x="1112" y="40"/>
                  <a:pt x="1112" y="40"/>
                </a:cubicBezTo>
                <a:cubicBezTo>
                  <a:pt x="1114" y="49"/>
                  <a:pt x="1116" y="60"/>
                  <a:pt x="1118" y="69"/>
                </a:cubicBezTo>
                <a:cubicBezTo>
                  <a:pt x="1119" y="69"/>
                  <a:pt x="1119" y="69"/>
                  <a:pt x="1119" y="69"/>
                </a:cubicBezTo>
                <a:cubicBezTo>
                  <a:pt x="1119" y="60"/>
                  <a:pt x="1121" y="50"/>
                  <a:pt x="1122" y="40"/>
                </a:cubicBezTo>
                <a:cubicBezTo>
                  <a:pt x="1126" y="2"/>
                  <a:pt x="1126" y="2"/>
                  <a:pt x="1126" y="2"/>
                </a:cubicBezTo>
                <a:cubicBezTo>
                  <a:pt x="1154" y="2"/>
                  <a:pt x="1154" y="2"/>
                  <a:pt x="1154" y="2"/>
                </a:cubicBezTo>
                <a:cubicBezTo>
                  <a:pt x="1138" y="96"/>
                  <a:pt x="1138" y="96"/>
                  <a:pt x="1138" y="96"/>
                </a:cubicBezTo>
                <a:cubicBezTo>
                  <a:pt x="1101" y="96"/>
                  <a:pt x="1101" y="96"/>
                  <a:pt x="1101" y="96"/>
                </a:cubicBezTo>
                <a:cubicBezTo>
                  <a:pt x="1095" y="65"/>
                  <a:pt x="1095" y="65"/>
                  <a:pt x="1095" y="65"/>
                </a:cubicBezTo>
                <a:cubicBezTo>
                  <a:pt x="1093" y="58"/>
                  <a:pt x="1092" y="49"/>
                  <a:pt x="1091" y="43"/>
                </a:cubicBezTo>
                <a:cubicBezTo>
                  <a:pt x="1091" y="43"/>
                  <a:pt x="1091" y="43"/>
                  <a:pt x="1091" y="43"/>
                </a:cubicBezTo>
                <a:cubicBezTo>
                  <a:pt x="1090" y="49"/>
                  <a:pt x="1089" y="58"/>
                  <a:pt x="1087" y="65"/>
                </a:cubicBezTo>
                <a:cubicBezTo>
                  <a:pt x="1081" y="96"/>
                  <a:pt x="1081" y="96"/>
                  <a:pt x="1081" y="96"/>
                </a:cubicBezTo>
                <a:cubicBezTo>
                  <a:pt x="1045" y="96"/>
                  <a:pt x="1045" y="96"/>
                  <a:pt x="1045" y="96"/>
                </a:cubicBezTo>
                <a:lnTo>
                  <a:pt x="1028" y="2"/>
                </a:lnTo>
                <a:close/>
                <a:moveTo>
                  <a:pt x="1183" y="2"/>
                </a:moveTo>
                <a:cubicBezTo>
                  <a:pt x="1220" y="2"/>
                  <a:pt x="1220" y="2"/>
                  <a:pt x="1220" y="2"/>
                </a:cubicBezTo>
                <a:cubicBezTo>
                  <a:pt x="1249" y="96"/>
                  <a:pt x="1249" y="96"/>
                  <a:pt x="1249" y="96"/>
                </a:cubicBezTo>
                <a:cubicBezTo>
                  <a:pt x="1217" y="96"/>
                  <a:pt x="1217" y="96"/>
                  <a:pt x="1217" y="96"/>
                </a:cubicBezTo>
                <a:cubicBezTo>
                  <a:pt x="1213" y="80"/>
                  <a:pt x="1213" y="80"/>
                  <a:pt x="1213" y="80"/>
                </a:cubicBezTo>
                <a:cubicBezTo>
                  <a:pt x="1189" y="80"/>
                  <a:pt x="1189" y="80"/>
                  <a:pt x="1189" y="80"/>
                </a:cubicBezTo>
                <a:cubicBezTo>
                  <a:pt x="1185" y="96"/>
                  <a:pt x="1185" y="96"/>
                  <a:pt x="1185" y="96"/>
                </a:cubicBezTo>
                <a:cubicBezTo>
                  <a:pt x="1154" y="96"/>
                  <a:pt x="1154" y="96"/>
                  <a:pt x="1154" y="96"/>
                </a:cubicBezTo>
                <a:lnTo>
                  <a:pt x="1183" y="2"/>
                </a:lnTo>
                <a:close/>
                <a:moveTo>
                  <a:pt x="1194" y="58"/>
                </a:moveTo>
                <a:cubicBezTo>
                  <a:pt x="1208" y="58"/>
                  <a:pt x="1208" y="58"/>
                  <a:pt x="1208" y="58"/>
                </a:cubicBezTo>
                <a:cubicBezTo>
                  <a:pt x="1207" y="53"/>
                  <a:pt x="1207" y="53"/>
                  <a:pt x="1207" y="53"/>
                </a:cubicBezTo>
                <a:cubicBezTo>
                  <a:pt x="1205" y="44"/>
                  <a:pt x="1203" y="33"/>
                  <a:pt x="1201" y="24"/>
                </a:cubicBezTo>
                <a:cubicBezTo>
                  <a:pt x="1200" y="24"/>
                  <a:pt x="1200" y="24"/>
                  <a:pt x="1200" y="24"/>
                </a:cubicBezTo>
                <a:cubicBezTo>
                  <a:pt x="1198" y="33"/>
                  <a:pt x="1197" y="44"/>
                  <a:pt x="1195" y="53"/>
                </a:cubicBezTo>
                <a:lnTo>
                  <a:pt x="1194" y="58"/>
                </a:lnTo>
                <a:close/>
                <a:moveTo>
                  <a:pt x="1274" y="65"/>
                </a:moveTo>
                <a:cubicBezTo>
                  <a:pt x="1244" y="2"/>
                  <a:pt x="1244" y="2"/>
                  <a:pt x="1244" y="2"/>
                </a:cubicBezTo>
                <a:cubicBezTo>
                  <a:pt x="1276" y="2"/>
                  <a:pt x="1276" y="2"/>
                  <a:pt x="1276" y="2"/>
                </a:cubicBezTo>
                <a:cubicBezTo>
                  <a:pt x="1282" y="19"/>
                  <a:pt x="1282" y="19"/>
                  <a:pt x="1282" y="19"/>
                </a:cubicBezTo>
                <a:cubicBezTo>
                  <a:pt x="1284" y="26"/>
                  <a:pt x="1286" y="33"/>
                  <a:pt x="1289" y="40"/>
                </a:cubicBezTo>
                <a:cubicBezTo>
                  <a:pt x="1289" y="40"/>
                  <a:pt x="1289" y="40"/>
                  <a:pt x="1289" y="40"/>
                </a:cubicBezTo>
                <a:cubicBezTo>
                  <a:pt x="1292" y="33"/>
                  <a:pt x="1294" y="26"/>
                  <a:pt x="1297" y="19"/>
                </a:cubicBezTo>
                <a:cubicBezTo>
                  <a:pt x="1302" y="2"/>
                  <a:pt x="1302" y="2"/>
                  <a:pt x="1302" y="2"/>
                </a:cubicBezTo>
                <a:cubicBezTo>
                  <a:pt x="1334" y="2"/>
                  <a:pt x="1334" y="2"/>
                  <a:pt x="1334" y="2"/>
                </a:cubicBezTo>
                <a:cubicBezTo>
                  <a:pt x="1304" y="65"/>
                  <a:pt x="1304" y="65"/>
                  <a:pt x="1304" y="65"/>
                </a:cubicBezTo>
                <a:cubicBezTo>
                  <a:pt x="1304" y="96"/>
                  <a:pt x="1304" y="96"/>
                  <a:pt x="1304" y="96"/>
                </a:cubicBezTo>
                <a:cubicBezTo>
                  <a:pt x="1274" y="96"/>
                  <a:pt x="1274" y="96"/>
                  <a:pt x="1274" y="96"/>
                </a:cubicBezTo>
                <a:lnTo>
                  <a:pt x="1274" y="65"/>
                </a:lnTo>
                <a:close/>
              </a:path>
            </a:pathLst>
          </a:custGeom>
          <a:solidFill>
            <a:srgbClr val="E3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122998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lipse 11">
            <a:extLst>
              <a:ext uri="{FF2B5EF4-FFF2-40B4-BE49-F238E27FC236}">
                <a16:creationId xmlns:a16="http://schemas.microsoft.com/office/drawing/2014/main" id="{6A20F3FA-6464-4FBC-A167-03AF233E059C}"/>
              </a:ext>
            </a:extLst>
          </p:cNvPr>
          <p:cNvSpPr/>
          <p:nvPr userDrawn="1"/>
        </p:nvSpPr>
        <p:spPr>
          <a:xfrm>
            <a:off x="350416" y="-144006"/>
            <a:ext cx="1486800" cy="1486800"/>
          </a:xfrm>
          <a:prstGeom prst="ellipse">
            <a:avLst/>
          </a:prstGeom>
          <a:gradFill>
            <a:gsLst>
              <a:gs pos="100000">
                <a:srgbClr val="D9E2E7"/>
              </a:gs>
              <a:gs pos="70000">
                <a:srgbClr val="A2B7C4"/>
              </a:gs>
              <a:gs pos="12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35C51A5-E996-4A08-8556-E57E45348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607B44D-4443-4463-93DA-38C28D485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5C6DE2D-7DDA-40BC-ABB7-AD705CA58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522F24E4-D7CB-47CF-8800-F5EEF03F168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63599" y="232955"/>
            <a:ext cx="318796" cy="109232"/>
          </a:xfrm>
          <a:custGeom>
            <a:avLst/>
            <a:gdLst>
              <a:gd name="T0" fmla="*/ 36 w 394"/>
              <a:gd name="T1" fmla="*/ 35 h 135"/>
              <a:gd name="T2" fmla="*/ 0 w 394"/>
              <a:gd name="T3" fmla="*/ 35 h 135"/>
              <a:gd name="T4" fmla="*/ 0 w 394"/>
              <a:gd name="T5" fmla="*/ 0 h 135"/>
              <a:gd name="T6" fmla="*/ 116 w 394"/>
              <a:gd name="T7" fmla="*/ 0 h 135"/>
              <a:gd name="T8" fmla="*/ 116 w 394"/>
              <a:gd name="T9" fmla="*/ 35 h 135"/>
              <a:gd name="T10" fmla="*/ 81 w 394"/>
              <a:gd name="T11" fmla="*/ 35 h 135"/>
              <a:gd name="T12" fmla="*/ 81 w 394"/>
              <a:gd name="T13" fmla="*/ 135 h 135"/>
              <a:gd name="T14" fmla="*/ 36 w 394"/>
              <a:gd name="T15" fmla="*/ 135 h 135"/>
              <a:gd name="T16" fmla="*/ 36 w 394"/>
              <a:gd name="T17" fmla="*/ 35 h 135"/>
              <a:gd name="T18" fmla="*/ 138 w 394"/>
              <a:gd name="T19" fmla="*/ 0 h 135"/>
              <a:gd name="T20" fmla="*/ 183 w 394"/>
              <a:gd name="T21" fmla="*/ 0 h 135"/>
              <a:gd name="T22" fmla="*/ 183 w 394"/>
              <a:gd name="T23" fmla="*/ 47 h 135"/>
              <a:gd name="T24" fmla="*/ 218 w 394"/>
              <a:gd name="T25" fmla="*/ 47 h 135"/>
              <a:gd name="T26" fmla="*/ 218 w 394"/>
              <a:gd name="T27" fmla="*/ 0 h 135"/>
              <a:gd name="T28" fmla="*/ 261 w 394"/>
              <a:gd name="T29" fmla="*/ 0 h 135"/>
              <a:gd name="T30" fmla="*/ 261 w 394"/>
              <a:gd name="T31" fmla="*/ 135 h 135"/>
              <a:gd name="T32" fmla="*/ 218 w 394"/>
              <a:gd name="T33" fmla="*/ 135 h 135"/>
              <a:gd name="T34" fmla="*/ 218 w 394"/>
              <a:gd name="T35" fmla="*/ 85 h 135"/>
              <a:gd name="T36" fmla="*/ 183 w 394"/>
              <a:gd name="T37" fmla="*/ 85 h 135"/>
              <a:gd name="T38" fmla="*/ 183 w 394"/>
              <a:gd name="T39" fmla="*/ 135 h 135"/>
              <a:gd name="T40" fmla="*/ 138 w 394"/>
              <a:gd name="T41" fmla="*/ 135 h 135"/>
              <a:gd name="T42" fmla="*/ 138 w 394"/>
              <a:gd name="T43" fmla="*/ 0 h 135"/>
              <a:gd name="T44" fmla="*/ 299 w 394"/>
              <a:gd name="T45" fmla="*/ 0 h 135"/>
              <a:gd name="T46" fmla="*/ 391 w 394"/>
              <a:gd name="T47" fmla="*/ 0 h 135"/>
              <a:gd name="T48" fmla="*/ 391 w 394"/>
              <a:gd name="T49" fmla="*/ 32 h 135"/>
              <a:gd name="T50" fmla="*/ 341 w 394"/>
              <a:gd name="T51" fmla="*/ 32 h 135"/>
              <a:gd name="T52" fmla="*/ 341 w 394"/>
              <a:gd name="T53" fmla="*/ 50 h 135"/>
              <a:gd name="T54" fmla="*/ 384 w 394"/>
              <a:gd name="T55" fmla="*/ 50 h 135"/>
              <a:gd name="T56" fmla="*/ 384 w 394"/>
              <a:gd name="T57" fmla="*/ 83 h 135"/>
              <a:gd name="T58" fmla="*/ 341 w 394"/>
              <a:gd name="T59" fmla="*/ 83 h 135"/>
              <a:gd name="T60" fmla="*/ 341 w 394"/>
              <a:gd name="T61" fmla="*/ 100 h 135"/>
              <a:gd name="T62" fmla="*/ 394 w 394"/>
              <a:gd name="T63" fmla="*/ 100 h 135"/>
              <a:gd name="T64" fmla="*/ 394 w 394"/>
              <a:gd name="T65" fmla="*/ 135 h 135"/>
              <a:gd name="T66" fmla="*/ 299 w 394"/>
              <a:gd name="T67" fmla="*/ 135 h 135"/>
              <a:gd name="T68" fmla="*/ 299 w 394"/>
              <a:gd name="T69" fmla="*/ 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94" h="135">
                <a:moveTo>
                  <a:pt x="36" y="35"/>
                </a:moveTo>
                <a:lnTo>
                  <a:pt x="0" y="35"/>
                </a:lnTo>
                <a:lnTo>
                  <a:pt x="0" y="0"/>
                </a:lnTo>
                <a:lnTo>
                  <a:pt x="116" y="0"/>
                </a:lnTo>
                <a:lnTo>
                  <a:pt x="116" y="35"/>
                </a:lnTo>
                <a:lnTo>
                  <a:pt x="81" y="35"/>
                </a:lnTo>
                <a:lnTo>
                  <a:pt x="81" y="135"/>
                </a:lnTo>
                <a:lnTo>
                  <a:pt x="36" y="135"/>
                </a:lnTo>
                <a:lnTo>
                  <a:pt x="36" y="35"/>
                </a:lnTo>
                <a:close/>
                <a:moveTo>
                  <a:pt x="138" y="0"/>
                </a:moveTo>
                <a:lnTo>
                  <a:pt x="183" y="0"/>
                </a:lnTo>
                <a:lnTo>
                  <a:pt x="183" y="47"/>
                </a:lnTo>
                <a:lnTo>
                  <a:pt x="218" y="47"/>
                </a:lnTo>
                <a:lnTo>
                  <a:pt x="218" y="0"/>
                </a:lnTo>
                <a:lnTo>
                  <a:pt x="261" y="0"/>
                </a:lnTo>
                <a:lnTo>
                  <a:pt x="261" y="135"/>
                </a:lnTo>
                <a:lnTo>
                  <a:pt x="218" y="135"/>
                </a:lnTo>
                <a:lnTo>
                  <a:pt x="218" y="85"/>
                </a:lnTo>
                <a:lnTo>
                  <a:pt x="183" y="85"/>
                </a:lnTo>
                <a:lnTo>
                  <a:pt x="183" y="135"/>
                </a:lnTo>
                <a:lnTo>
                  <a:pt x="138" y="135"/>
                </a:lnTo>
                <a:lnTo>
                  <a:pt x="138" y="0"/>
                </a:lnTo>
                <a:close/>
                <a:moveTo>
                  <a:pt x="299" y="0"/>
                </a:moveTo>
                <a:lnTo>
                  <a:pt x="391" y="0"/>
                </a:lnTo>
                <a:lnTo>
                  <a:pt x="391" y="32"/>
                </a:lnTo>
                <a:lnTo>
                  <a:pt x="341" y="32"/>
                </a:lnTo>
                <a:lnTo>
                  <a:pt x="341" y="50"/>
                </a:lnTo>
                <a:lnTo>
                  <a:pt x="384" y="50"/>
                </a:lnTo>
                <a:lnTo>
                  <a:pt x="384" y="83"/>
                </a:lnTo>
                <a:lnTo>
                  <a:pt x="341" y="83"/>
                </a:lnTo>
                <a:lnTo>
                  <a:pt x="341" y="100"/>
                </a:lnTo>
                <a:lnTo>
                  <a:pt x="394" y="100"/>
                </a:lnTo>
                <a:lnTo>
                  <a:pt x="394" y="135"/>
                </a:lnTo>
                <a:lnTo>
                  <a:pt x="299" y="135"/>
                </a:lnTo>
                <a:lnTo>
                  <a:pt x="29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7015FE6A-A46B-4B65-9786-220C4521E5F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61981" y="533950"/>
            <a:ext cx="618173" cy="114087"/>
          </a:xfrm>
          <a:custGeom>
            <a:avLst/>
            <a:gdLst>
              <a:gd name="T0" fmla="*/ 17 w 305"/>
              <a:gd name="T1" fmla="*/ 1 h 56"/>
              <a:gd name="T2" fmla="*/ 19 w 305"/>
              <a:gd name="T3" fmla="*/ 55 h 56"/>
              <a:gd name="T4" fmla="*/ 0 w 305"/>
              <a:gd name="T5" fmla="*/ 1 h 56"/>
              <a:gd name="T6" fmla="*/ 30 w 305"/>
              <a:gd name="T7" fmla="*/ 28 h 56"/>
              <a:gd name="T8" fmla="*/ 17 w 305"/>
              <a:gd name="T9" fmla="*/ 14 h 56"/>
              <a:gd name="T10" fmla="*/ 19 w 305"/>
              <a:gd name="T11" fmla="*/ 41 h 56"/>
              <a:gd name="T12" fmla="*/ 88 w 305"/>
              <a:gd name="T13" fmla="*/ 1 h 56"/>
              <a:gd name="T14" fmla="*/ 87 w 305"/>
              <a:gd name="T15" fmla="*/ 55 h 56"/>
              <a:gd name="T16" fmla="*/ 71 w 305"/>
              <a:gd name="T17" fmla="*/ 45 h 56"/>
              <a:gd name="T18" fmla="*/ 51 w 305"/>
              <a:gd name="T19" fmla="*/ 55 h 56"/>
              <a:gd name="T20" fmla="*/ 73 w 305"/>
              <a:gd name="T21" fmla="*/ 33 h 56"/>
              <a:gd name="T22" fmla="*/ 81 w 305"/>
              <a:gd name="T23" fmla="*/ 30 h 56"/>
              <a:gd name="T24" fmla="*/ 77 w 305"/>
              <a:gd name="T25" fmla="*/ 13 h 56"/>
              <a:gd name="T26" fmla="*/ 73 w 305"/>
              <a:gd name="T27" fmla="*/ 33 h 56"/>
              <a:gd name="T28" fmla="*/ 128 w 305"/>
              <a:gd name="T29" fmla="*/ 1 h 56"/>
              <a:gd name="T30" fmla="*/ 144 w 305"/>
              <a:gd name="T31" fmla="*/ 34 h 56"/>
              <a:gd name="T32" fmla="*/ 142 w 305"/>
              <a:gd name="T33" fmla="*/ 12 h 56"/>
              <a:gd name="T34" fmla="*/ 158 w 305"/>
              <a:gd name="T35" fmla="*/ 1 h 56"/>
              <a:gd name="T36" fmla="*/ 141 w 305"/>
              <a:gd name="T37" fmla="*/ 55 h 56"/>
              <a:gd name="T38" fmla="*/ 125 w 305"/>
              <a:gd name="T39" fmla="*/ 21 h 56"/>
              <a:gd name="T40" fmla="*/ 127 w 305"/>
              <a:gd name="T41" fmla="*/ 44 h 56"/>
              <a:gd name="T42" fmla="*/ 111 w 305"/>
              <a:gd name="T43" fmla="*/ 55 h 56"/>
              <a:gd name="T44" fmla="*/ 173 w 305"/>
              <a:gd name="T45" fmla="*/ 1 h 56"/>
              <a:gd name="T46" fmla="*/ 190 w 305"/>
              <a:gd name="T47" fmla="*/ 55 h 56"/>
              <a:gd name="T48" fmla="*/ 173 w 305"/>
              <a:gd name="T49" fmla="*/ 1 h 56"/>
              <a:gd name="T50" fmla="*/ 209 w 305"/>
              <a:gd name="T51" fmla="*/ 37 h 56"/>
              <a:gd name="T52" fmla="*/ 229 w 305"/>
              <a:gd name="T53" fmla="*/ 39 h 56"/>
              <a:gd name="T54" fmla="*/ 218 w 305"/>
              <a:gd name="T55" fmla="*/ 33 h 56"/>
              <a:gd name="T56" fmla="*/ 225 w 305"/>
              <a:gd name="T57" fmla="*/ 0 h 56"/>
              <a:gd name="T58" fmla="*/ 237 w 305"/>
              <a:gd name="T59" fmla="*/ 18 h 56"/>
              <a:gd name="T60" fmla="*/ 221 w 305"/>
              <a:gd name="T61" fmla="*/ 16 h 56"/>
              <a:gd name="T62" fmla="*/ 231 w 305"/>
              <a:gd name="T63" fmla="*/ 22 h 56"/>
              <a:gd name="T64" fmla="*/ 223 w 305"/>
              <a:gd name="T65" fmla="*/ 56 h 56"/>
              <a:gd name="T66" fmla="*/ 256 w 305"/>
              <a:gd name="T67" fmla="*/ 1 h 56"/>
              <a:gd name="T68" fmla="*/ 274 w 305"/>
              <a:gd name="T69" fmla="*/ 20 h 56"/>
              <a:gd name="T70" fmla="*/ 288 w 305"/>
              <a:gd name="T71" fmla="*/ 1 h 56"/>
              <a:gd name="T72" fmla="*/ 305 w 305"/>
              <a:gd name="T73" fmla="*/ 55 h 56"/>
              <a:gd name="T74" fmla="*/ 288 w 305"/>
              <a:gd name="T75" fmla="*/ 35 h 56"/>
              <a:gd name="T76" fmla="*/ 274 w 305"/>
              <a:gd name="T77" fmla="*/ 55 h 56"/>
              <a:gd name="T78" fmla="*/ 256 w 305"/>
              <a:gd name="T79" fmla="*/ 1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05" h="56">
                <a:moveTo>
                  <a:pt x="0" y="1"/>
                </a:moveTo>
                <a:cubicBezTo>
                  <a:pt x="17" y="1"/>
                  <a:pt x="17" y="1"/>
                  <a:pt x="17" y="1"/>
                </a:cubicBezTo>
                <a:cubicBezTo>
                  <a:pt x="34" y="1"/>
                  <a:pt x="48" y="8"/>
                  <a:pt x="48" y="28"/>
                </a:cubicBezTo>
                <a:cubicBezTo>
                  <a:pt x="48" y="48"/>
                  <a:pt x="34" y="55"/>
                  <a:pt x="19" y="55"/>
                </a:cubicBezTo>
                <a:cubicBezTo>
                  <a:pt x="0" y="55"/>
                  <a:pt x="0" y="55"/>
                  <a:pt x="0" y="55"/>
                </a:cubicBezTo>
                <a:lnTo>
                  <a:pt x="0" y="1"/>
                </a:lnTo>
                <a:close/>
                <a:moveTo>
                  <a:pt x="19" y="41"/>
                </a:moveTo>
                <a:cubicBezTo>
                  <a:pt x="25" y="41"/>
                  <a:pt x="30" y="38"/>
                  <a:pt x="30" y="28"/>
                </a:cubicBezTo>
                <a:cubicBezTo>
                  <a:pt x="30" y="17"/>
                  <a:pt x="25" y="14"/>
                  <a:pt x="19" y="14"/>
                </a:cubicBezTo>
                <a:cubicBezTo>
                  <a:pt x="17" y="14"/>
                  <a:pt x="17" y="14"/>
                  <a:pt x="17" y="14"/>
                </a:cubicBezTo>
                <a:cubicBezTo>
                  <a:pt x="17" y="41"/>
                  <a:pt x="17" y="41"/>
                  <a:pt x="17" y="41"/>
                </a:cubicBezTo>
                <a:lnTo>
                  <a:pt x="19" y="41"/>
                </a:lnTo>
                <a:close/>
                <a:moveTo>
                  <a:pt x="68" y="1"/>
                </a:moveTo>
                <a:cubicBezTo>
                  <a:pt x="88" y="1"/>
                  <a:pt x="88" y="1"/>
                  <a:pt x="88" y="1"/>
                </a:cubicBezTo>
                <a:cubicBezTo>
                  <a:pt x="105" y="55"/>
                  <a:pt x="105" y="55"/>
                  <a:pt x="105" y="55"/>
                </a:cubicBezTo>
                <a:cubicBezTo>
                  <a:pt x="87" y="55"/>
                  <a:pt x="87" y="55"/>
                  <a:pt x="87" y="55"/>
                </a:cubicBezTo>
                <a:cubicBezTo>
                  <a:pt x="85" y="45"/>
                  <a:pt x="85" y="45"/>
                  <a:pt x="85" y="45"/>
                </a:cubicBezTo>
                <a:cubicBezTo>
                  <a:pt x="71" y="45"/>
                  <a:pt x="71" y="45"/>
                  <a:pt x="71" y="45"/>
                </a:cubicBezTo>
                <a:cubicBezTo>
                  <a:pt x="68" y="55"/>
                  <a:pt x="68" y="55"/>
                  <a:pt x="68" y="55"/>
                </a:cubicBezTo>
                <a:cubicBezTo>
                  <a:pt x="51" y="55"/>
                  <a:pt x="51" y="55"/>
                  <a:pt x="51" y="55"/>
                </a:cubicBezTo>
                <a:lnTo>
                  <a:pt x="68" y="1"/>
                </a:lnTo>
                <a:close/>
                <a:moveTo>
                  <a:pt x="73" y="33"/>
                </a:moveTo>
                <a:cubicBezTo>
                  <a:pt x="82" y="33"/>
                  <a:pt x="82" y="33"/>
                  <a:pt x="82" y="33"/>
                </a:cubicBezTo>
                <a:cubicBezTo>
                  <a:pt x="81" y="30"/>
                  <a:pt x="81" y="30"/>
                  <a:pt x="81" y="30"/>
                </a:cubicBezTo>
                <a:cubicBezTo>
                  <a:pt x="80" y="25"/>
                  <a:pt x="79" y="18"/>
                  <a:pt x="78" y="13"/>
                </a:cubicBezTo>
                <a:cubicBezTo>
                  <a:pt x="77" y="13"/>
                  <a:pt x="77" y="13"/>
                  <a:pt x="77" y="13"/>
                </a:cubicBezTo>
                <a:cubicBezTo>
                  <a:pt x="76" y="19"/>
                  <a:pt x="75" y="25"/>
                  <a:pt x="74" y="30"/>
                </a:cubicBezTo>
                <a:lnTo>
                  <a:pt x="73" y="33"/>
                </a:lnTo>
                <a:close/>
                <a:moveTo>
                  <a:pt x="111" y="1"/>
                </a:moveTo>
                <a:cubicBezTo>
                  <a:pt x="128" y="1"/>
                  <a:pt x="128" y="1"/>
                  <a:pt x="128" y="1"/>
                </a:cubicBezTo>
                <a:cubicBezTo>
                  <a:pt x="139" y="21"/>
                  <a:pt x="139" y="21"/>
                  <a:pt x="139" y="21"/>
                </a:cubicBezTo>
                <a:cubicBezTo>
                  <a:pt x="144" y="34"/>
                  <a:pt x="144" y="34"/>
                  <a:pt x="144" y="34"/>
                </a:cubicBezTo>
                <a:cubicBezTo>
                  <a:pt x="145" y="34"/>
                  <a:pt x="145" y="34"/>
                  <a:pt x="145" y="34"/>
                </a:cubicBezTo>
                <a:cubicBezTo>
                  <a:pt x="144" y="29"/>
                  <a:pt x="142" y="19"/>
                  <a:pt x="142" y="12"/>
                </a:cubicBezTo>
                <a:cubicBezTo>
                  <a:pt x="142" y="1"/>
                  <a:pt x="142" y="1"/>
                  <a:pt x="142" y="1"/>
                </a:cubicBezTo>
                <a:cubicBezTo>
                  <a:pt x="158" y="1"/>
                  <a:pt x="158" y="1"/>
                  <a:pt x="158" y="1"/>
                </a:cubicBezTo>
                <a:cubicBezTo>
                  <a:pt x="158" y="55"/>
                  <a:pt x="158" y="55"/>
                  <a:pt x="158" y="55"/>
                </a:cubicBezTo>
                <a:cubicBezTo>
                  <a:pt x="141" y="55"/>
                  <a:pt x="141" y="55"/>
                  <a:pt x="141" y="55"/>
                </a:cubicBezTo>
                <a:cubicBezTo>
                  <a:pt x="131" y="34"/>
                  <a:pt x="131" y="34"/>
                  <a:pt x="131" y="34"/>
                </a:cubicBezTo>
                <a:cubicBezTo>
                  <a:pt x="125" y="21"/>
                  <a:pt x="125" y="21"/>
                  <a:pt x="125" y="21"/>
                </a:cubicBezTo>
                <a:cubicBezTo>
                  <a:pt x="125" y="21"/>
                  <a:pt x="125" y="21"/>
                  <a:pt x="125" y="21"/>
                </a:cubicBezTo>
                <a:cubicBezTo>
                  <a:pt x="126" y="28"/>
                  <a:pt x="127" y="37"/>
                  <a:pt x="127" y="44"/>
                </a:cubicBezTo>
                <a:cubicBezTo>
                  <a:pt x="127" y="55"/>
                  <a:pt x="127" y="55"/>
                  <a:pt x="127" y="55"/>
                </a:cubicBezTo>
                <a:cubicBezTo>
                  <a:pt x="111" y="55"/>
                  <a:pt x="111" y="55"/>
                  <a:pt x="111" y="55"/>
                </a:cubicBezTo>
                <a:lnTo>
                  <a:pt x="111" y="1"/>
                </a:lnTo>
                <a:close/>
                <a:moveTo>
                  <a:pt x="173" y="1"/>
                </a:moveTo>
                <a:cubicBezTo>
                  <a:pt x="190" y="1"/>
                  <a:pt x="190" y="1"/>
                  <a:pt x="190" y="1"/>
                </a:cubicBezTo>
                <a:cubicBezTo>
                  <a:pt x="190" y="55"/>
                  <a:pt x="190" y="55"/>
                  <a:pt x="190" y="55"/>
                </a:cubicBezTo>
                <a:cubicBezTo>
                  <a:pt x="173" y="55"/>
                  <a:pt x="173" y="55"/>
                  <a:pt x="173" y="55"/>
                </a:cubicBezTo>
                <a:lnTo>
                  <a:pt x="173" y="1"/>
                </a:lnTo>
                <a:close/>
                <a:moveTo>
                  <a:pt x="201" y="48"/>
                </a:moveTo>
                <a:cubicBezTo>
                  <a:pt x="209" y="37"/>
                  <a:pt x="209" y="37"/>
                  <a:pt x="209" y="37"/>
                </a:cubicBezTo>
                <a:cubicBezTo>
                  <a:pt x="214" y="40"/>
                  <a:pt x="219" y="43"/>
                  <a:pt x="224" y="43"/>
                </a:cubicBezTo>
                <a:cubicBezTo>
                  <a:pt x="227" y="43"/>
                  <a:pt x="229" y="41"/>
                  <a:pt x="229" y="39"/>
                </a:cubicBezTo>
                <a:cubicBezTo>
                  <a:pt x="229" y="37"/>
                  <a:pt x="226" y="36"/>
                  <a:pt x="223" y="35"/>
                </a:cubicBezTo>
                <a:cubicBezTo>
                  <a:pt x="218" y="33"/>
                  <a:pt x="218" y="33"/>
                  <a:pt x="218" y="33"/>
                </a:cubicBezTo>
                <a:cubicBezTo>
                  <a:pt x="210" y="30"/>
                  <a:pt x="204" y="26"/>
                  <a:pt x="204" y="17"/>
                </a:cubicBezTo>
                <a:cubicBezTo>
                  <a:pt x="204" y="7"/>
                  <a:pt x="212" y="0"/>
                  <a:pt x="225" y="0"/>
                </a:cubicBezTo>
                <a:cubicBezTo>
                  <a:pt x="234" y="0"/>
                  <a:pt x="241" y="3"/>
                  <a:pt x="246" y="7"/>
                </a:cubicBezTo>
                <a:cubicBezTo>
                  <a:pt x="237" y="18"/>
                  <a:pt x="237" y="18"/>
                  <a:pt x="237" y="18"/>
                </a:cubicBezTo>
                <a:cubicBezTo>
                  <a:pt x="233" y="15"/>
                  <a:pt x="229" y="13"/>
                  <a:pt x="225" y="13"/>
                </a:cubicBezTo>
                <a:cubicBezTo>
                  <a:pt x="222" y="13"/>
                  <a:pt x="221" y="14"/>
                  <a:pt x="221" y="16"/>
                </a:cubicBezTo>
                <a:cubicBezTo>
                  <a:pt x="221" y="18"/>
                  <a:pt x="223" y="19"/>
                  <a:pt x="226" y="20"/>
                </a:cubicBezTo>
                <a:cubicBezTo>
                  <a:pt x="231" y="22"/>
                  <a:pt x="231" y="22"/>
                  <a:pt x="231" y="22"/>
                </a:cubicBezTo>
                <a:cubicBezTo>
                  <a:pt x="239" y="25"/>
                  <a:pt x="246" y="28"/>
                  <a:pt x="246" y="38"/>
                </a:cubicBezTo>
                <a:cubicBezTo>
                  <a:pt x="246" y="48"/>
                  <a:pt x="238" y="56"/>
                  <a:pt x="223" y="56"/>
                </a:cubicBezTo>
                <a:cubicBezTo>
                  <a:pt x="215" y="56"/>
                  <a:pt x="206" y="53"/>
                  <a:pt x="201" y="48"/>
                </a:cubicBezTo>
                <a:close/>
                <a:moveTo>
                  <a:pt x="256" y="1"/>
                </a:moveTo>
                <a:cubicBezTo>
                  <a:pt x="274" y="1"/>
                  <a:pt x="274" y="1"/>
                  <a:pt x="274" y="1"/>
                </a:cubicBezTo>
                <a:cubicBezTo>
                  <a:pt x="274" y="20"/>
                  <a:pt x="274" y="20"/>
                  <a:pt x="274" y="20"/>
                </a:cubicBezTo>
                <a:cubicBezTo>
                  <a:pt x="288" y="20"/>
                  <a:pt x="288" y="20"/>
                  <a:pt x="288" y="20"/>
                </a:cubicBezTo>
                <a:cubicBezTo>
                  <a:pt x="288" y="1"/>
                  <a:pt x="288" y="1"/>
                  <a:pt x="28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55"/>
                  <a:pt x="305" y="55"/>
                  <a:pt x="305" y="55"/>
                </a:cubicBezTo>
                <a:cubicBezTo>
                  <a:pt x="288" y="55"/>
                  <a:pt x="288" y="55"/>
                  <a:pt x="288" y="55"/>
                </a:cubicBezTo>
                <a:cubicBezTo>
                  <a:pt x="288" y="35"/>
                  <a:pt x="288" y="35"/>
                  <a:pt x="288" y="35"/>
                </a:cubicBezTo>
                <a:cubicBezTo>
                  <a:pt x="274" y="35"/>
                  <a:pt x="274" y="35"/>
                  <a:pt x="274" y="35"/>
                </a:cubicBezTo>
                <a:cubicBezTo>
                  <a:pt x="274" y="55"/>
                  <a:pt x="274" y="55"/>
                  <a:pt x="274" y="55"/>
                </a:cubicBezTo>
                <a:cubicBezTo>
                  <a:pt x="256" y="55"/>
                  <a:pt x="256" y="55"/>
                  <a:pt x="256" y="55"/>
                </a:cubicBezTo>
                <a:lnTo>
                  <a:pt x="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C393DEE2-BFDC-434B-A722-283F1A45FF2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74118" y="836564"/>
            <a:ext cx="569625" cy="114087"/>
          </a:xfrm>
          <a:custGeom>
            <a:avLst/>
            <a:gdLst>
              <a:gd name="T0" fmla="*/ 17 w 281"/>
              <a:gd name="T1" fmla="*/ 1 h 56"/>
              <a:gd name="T2" fmla="*/ 28 w 281"/>
              <a:gd name="T3" fmla="*/ 29 h 56"/>
              <a:gd name="T4" fmla="*/ 31 w 281"/>
              <a:gd name="T5" fmla="*/ 21 h 56"/>
              <a:gd name="T6" fmla="*/ 56 w 281"/>
              <a:gd name="T7" fmla="*/ 1 h 56"/>
              <a:gd name="T8" fmla="*/ 40 w 281"/>
              <a:gd name="T9" fmla="*/ 54 h 56"/>
              <a:gd name="T10" fmla="*/ 43 w 281"/>
              <a:gd name="T11" fmla="*/ 22 h 56"/>
              <a:gd name="T12" fmla="*/ 37 w 281"/>
              <a:gd name="T13" fmla="*/ 35 h 56"/>
              <a:gd name="T14" fmla="*/ 25 w 281"/>
              <a:gd name="T15" fmla="*/ 51 h 56"/>
              <a:gd name="T16" fmla="*/ 14 w 281"/>
              <a:gd name="T17" fmla="*/ 22 h 56"/>
              <a:gd name="T18" fmla="*/ 15 w 281"/>
              <a:gd name="T19" fmla="*/ 44 h 56"/>
              <a:gd name="T20" fmla="*/ 0 w 281"/>
              <a:gd name="T21" fmla="*/ 54 h 56"/>
              <a:gd name="T22" fmla="*/ 68 w 281"/>
              <a:gd name="T23" fmla="*/ 27 h 56"/>
              <a:gd name="T24" fmla="*/ 122 w 281"/>
              <a:gd name="T25" fmla="*/ 27 h 56"/>
              <a:gd name="T26" fmla="*/ 68 w 281"/>
              <a:gd name="T27" fmla="*/ 27 h 56"/>
              <a:gd name="T28" fmla="*/ 95 w 281"/>
              <a:gd name="T29" fmla="*/ 14 h 56"/>
              <a:gd name="T30" fmla="*/ 95 w 281"/>
              <a:gd name="T31" fmla="*/ 42 h 56"/>
              <a:gd name="T32" fmla="*/ 133 w 281"/>
              <a:gd name="T33" fmla="*/ 1 h 56"/>
              <a:gd name="T34" fmla="*/ 181 w 281"/>
              <a:gd name="T35" fmla="*/ 27 h 56"/>
              <a:gd name="T36" fmla="*/ 133 w 281"/>
              <a:gd name="T37" fmla="*/ 54 h 56"/>
              <a:gd name="T38" fmla="*/ 152 w 281"/>
              <a:gd name="T39" fmla="*/ 41 h 56"/>
              <a:gd name="T40" fmla="*/ 152 w 281"/>
              <a:gd name="T41" fmla="*/ 14 h 56"/>
              <a:gd name="T42" fmla="*/ 151 w 281"/>
              <a:gd name="T43" fmla="*/ 41 h 56"/>
              <a:gd name="T44" fmla="*/ 193 w 281"/>
              <a:gd name="T45" fmla="*/ 1 h 56"/>
              <a:gd name="T46" fmla="*/ 230 w 281"/>
              <a:gd name="T47" fmla="*/ 14 h 56"/>
              <a:gd name="T48" fmla="*/ 210 w 281"/>
              <a:gd name="T49" fmla="*/ 21 h 56"/>
              <a:gd name="T50" fmla="*/ 227 w 281"/>
              <a:gd name="T51" fmla="*/ 34 h 56"/>
              <a:gd name="T52" fmla="*/ 210 w 281"/>
              <a:gd name="T53" fmla="*/ 41 h 56"/>
              <a:gd name="T54" fmla="*/ 231 w 281"/>
              <a:gd name="T55" fmla="*/ 54 h 56"/>
              <a:gd name="T56" fmla="*/ 193 w 281"/>
              <a:gd name="T57" fmla="*/ 1 h 56"/>
              <a:gd name="T58" fmla="*/ 261 w 281"/>
              <a:gd name="T59" fmla="*/ 1 h 56"/>
              <a:gd name="T60" fmla="*/ 281 w 281"/>
              <a:gd name="T61" fmla="*/ 40 h 56"/>
              <a:gd name="T62" fmla="*/ 244 w 281"/>
              <a:gd name="T63" fmla="*/ 54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81" h="56">
                <a:moveTo>
                  <a:pt x="0" y="1"/>
                </a:moveTo>
                <a:cubicBezTo>
                  <a:pt x="17" y="1"/>
                  <a:pt x="17" y="1"/>
                  <a:pt x="17" y="1"/>
                </a:cubicBezTo>
                <a:cubicBezTo>
                  <a:pt x="25" y="21"/>
                  <a:pt x="25" y="21"/>
                  <a:pt x="25" y="21"/>
                </a:cubicBezTo>
                <a:cubicBezTo>
                  <a:pt x="28" y="29"/>
                  <a:pt x="28" y="29"/>
                  <a:pt x="28" y="29"/>
                </a:cubicBezTo>
                <a:cubicBezTo>
                  <a:pt x="28" y="29"/>
                  <a:pt x="28" y="29"/>
                  <a:pt x="28" y="29"/>
                </a:cubicBezTo>
                <a:cubicBezTo>
                  <a:pt x="31" y="21"/>
                  <a:pt x="31" y="21"/>
                  <a:pt x="31" y="21"/>
                </a:cubicBezTo>
                <a:cubicBezTo>
                  <a:pt x="39" y="1"/>
                  <a:pt x="39" y="1"/>
                  <a:pt x="39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54"/>
                  <a:pt x="56" y="54"/>
                  <a:pt x="56" y="54"/>
                </a:cubicBezTo>
                <a:cubicBezTo>
                  <a:pt x="40" y="54"/>
                  <a:pt x="40" y="54"/>
                  <a:pt x="40" y="54"/>
                </a:cubicBezTo>
                <a:cubicBezTo>
                  <a:pt x="40" y="44"/>
                  <a:pt x="40" y="44"/>
                  <a:pt x="40" y="44"/>
                </a:cubicBezTo>
                <a:cubicBezTo>
                  <a:pt x="40" y="38"/>
                  <a:pt x="42" y="28"/>
                  <a:pt x="43" y="22"/>
                </a:cubicBezTo>
                <a:cubicBezTo>
                  <a:pt x="42" y="22"/>
                  <a:pt x="42" y="22"/>
                  <a:pt x="42" y="22"/>
                </a:cubicBezTo>
                <a:cubicBezTo>
                  <a:pt x="37" y="35"/>
                  <a:pt x="37" y="35"/>
                  <a:pt x="37" y="35"/>
                </a:cubicBezTo>
                <a:cubicBezTo>
                  <a:pt x="30" y="51"/>
                  <a:pt x="30" y="51"/>
                  <a:pt x="30" y="51"/>
                </a:cubicBezTo>
                <a:cubicBezTo>
                  <a:pt x="25" y="51"/>
                  <a:pt x="25" y="51"/>
                  <a:pt x="25" y="51"/>
                </a:cubicBezTo>
                <a:cubicBezTo>
                  <a:pt x="19" y="35"/>
                  <a:pt x="19" y="35"/>
                  <a:pt x="19" y="35"/>
                </a:cubicBezTo>
                <a:cubicBezTo>
                  <a:pt x="14" y="22"/>
                  <a:pt x="14" y="22"/>
                  <a:pt x="14" y="22"/>
                </a:cubicBezTo>
                <a:cubicBezTo>
                  <a:pt x="13" y="22"/>
                  <a:pt x="13" y="22"/>
                  <a:pt x="13" y="22"/>
                </a:cubicBezTo>
                <a:cubicBezTo>
                  <a:pt x="14" y="28"/>
                  <a:pt x="15" y="38"/>
                  <a:pt x="15" y="44"/>
                </a:cubicBezTo>
                <a:cubicBezTo>
                  <a:pt x="15" y="54"/>
                  <a:pt x="15" y="54"/>
                  <a:pt x="15" y="54"/>
                </a:cubicBezTo>
                <a:cubicBezTo>
                  <a:pt x="0" y="54"/>
                  <a:pt x="0" y="54"/>
                  <a:pt x="0" y="54"/>
                </a:cubicBezTo>
                <a:lnTo>
                  <a:pt x="0" y="1"/>
                </a:lnTo>
                <a:close/>
                <a:moveTo>
                  <a:pt x="68" y="27"/>
                </a:moveTo>
                <a:cubicBezTo>
                  <a:pt x="68" y="10"/>
                  <a:pt x="78" y="0"/>
                  <a:pt x="95" y="0"/>
                </a:cubicBezTo>
                <a:cubicBezTo>
                  <a:pt x="111" y="0"/>
                  <a:pt x="122" y="10"/>
                  <a:pt x="122" y="27"/>
                </a:cubicBezTo>
                <a:cubicBezTo>
                  <a:pt x="122" y="45"/>
                  <a:pt x="111" y="56"/>
                  <a:pt x="95" y="56"/>
                </a:cubicBezTo>
                <a:cubicBezTo>
                  <a:pt x="78" y="56"/>
                  <a:pt x="68" y="45"/>
                  <a:pt x="68" y="27"/>
                </a:cubicBezTo>
                <a:close/>
                <a:moveTo>
                  <a:pt x="104" y="27"/>
                </a:moveTo>
                <a:cubicBezTo>
                  <a:pt x="104" y="19"/>
                  <a:pt x="100" y="14"/>
                  <a:pt x="95" y="14"/>
                </a:cubicBezTo>
                <a:cubicBezTo>
                  <a:pt x="89" y="14"/>
                  <a:pt x="85" y="19"/>
                  <a:pt x="85" y="27"/>
                </a:cubicBezTo>
                <a:cubicBezTo>
                  <a:pt x="85" y="36"/>
                  <a:pt x="89" y="42"/>
                  <a:pt x="95" y="42"/>
                </a:cubicBezTo>
                <a:cubicBezTo>
                  <a:pt x="100" y="42"/>
                  <a:pt x="104" y="36"/>
                  <a:pt x="104" y="27"/>
                </a:cubicBezTo>
                <a:close/>
                <a:moveTo>
                  <a:pt x="133" y="1"/>
                </a:moveTo>
                <a:cubicBezTo>
                  <a:pt x="151" y="1"/>
                  <a:pt x="151" y="1"/>
                  <a:pt x="151" y="1"/>
                </a:cubicBezTo>
                <a:cubicBezTo>
                  <a:pt x="168" y="1"/>
                  <a:pt x="181" y="7"/>
                  <a:pt x="181" y="27"/>
                </a:cubicBezTo>
                <a:cubicBezTo>
                  <a:pt x="181" y="48"/>
                  <a:pt x="168" y="54"/>
                  <a:pt x="152" y="54"/>
                </a:cubicBezTo>
                <a:cubicBezTo>
                  <a:pt x="133" y="54"/>
                  <a:pt x="133" y="54"/>
                  <a:pt x="133" y="54"/>
                </a:cubicBezTo>
                <a:lnTo>
                  <a:pt x="133" y="1"/>
                </a:lnTo>
                <a:close/>
                <a:moveTo>
                  <a:pt x="152" y="41"/>
                </a:moveTo>
                <a:cubicBezTo>
                  <a:pt x="159" y="41"/>
                  <a:pt x="163" y="38"/>
                  <a:pt x="163" y="27"/>
                </a:cubicBezTo>
                <a:cubicBezTo>
                  <a:pt x="163" y="17"/>
                  <a:pt x="159" y="14"/>
                  <a:pt x="152" y="14"/>
                </a:cubicBezTo>
                <a:cubicBezTo>
                  <a:pt x="151" y="14"/>
                  <a:pt x="151" y="14"/>
                  <a:pt x="151" y="14"/>
                </a:cubicBezTo>
                <a:cubicBezTo>
                  <a:pt x="151" y="41"/>
                  <a:pt x="151" y="41"/>
                  <a:pt x="151" y="41"/>
                </a:cubicBezTo>
                <a:lnTo>
                  <a:pt x="152" y="41"/>
                </a:lnTo>
                <a:close/>
                <a:moveTo>
                  <a:pt x="193" y="1"/>
                </a:moveTo>
                <a:cubicBezTo>
                  <a:pt x="230" y="1"/>
                  <a:pt x="230" y="1"/>
                  <a:pt x="230" y="1"/>
                </a:cubicBezTo>
                <a:cubicBezTo>
                  <a:pt x="230" y="14"/>
                  <a:pt x="230" y="14"/>
                  <a:pt x="230" y="14"/>
                </a:cubicBezTo>
                <a:cubicBezTo>
                  <a:pt x="210" y="14"/>
                  <a:pt x="210" y="14"/>
                  <a:pt x="210" y="14"/>
                </a:cubicBezTo>
                <a:cubicBezTo>
                  <a:pt x="210" y="21"/>
                  <a:pt x="210" y="21"/>
                  <a:pt x="210" y="21"/>
                </a:cubicBezTo>
                <a:cubicBezTo>
                  <a:pt x="227" y="21"/>
                  <a:pt x="227" y="21"/>
                  <a:pt x="227" y="21"/>
                </a:cubicBezTo>
                <a:cubicBezTo>
                  <a:pt x="227" y="34"/>
                  <a:pt x="227" y="34"/>
                  <a:pt x="227" y="34"/>
                </a:cubicBezTo>
                <a:cubicBezTo>
                  <a:pt x="210" y="34"/>
                  <a:pt x="210" y="34"/>
                  <a:pt x="210" y="34"/>
                </a:cubicBezTo>
                <a:cubicBezTo>
                  <a:pt x="210" y="41"/>
                  <a:pt x="210" y="41"/>
                  <a:pt x="210" y="41"/>
                </a:cubicBezTo>
                <a:cubicBezTo>
                  <a:pt x="231" y="41"/>
                  <a:pt x="231" y="41"/>
                  <a:pt x="231" y="41"/>
                </a:cubicBezTo>
                <a:cubicBezTo>
                  <a:pt x="231" y="54"/>
                  <a:pt x="231" y="54"/>
                  <a:pt x="231" y="54"/>
                </a:cubicBezTo>
                <a:cubicBezTo>
                  <a:pt x="193" y="54"/>
                  <a:pt x="193" y="54"/>
                  <a:pt x="193" y="54"/>
                </a:cubicBezTo>
                <a:lnTo>
                  <a:pt x="193" y="1"/>
                </a:lnTo>
                <a:close/>
                <a:moveTo>
                  <a:pt x="244" y="1"/>
                </a:moveTo>
                <a:cubicBezTo>
                  <a:pt x="261" y="1"/>
                  <a:pt x="261" y="1"/>
                  <a:pt x="261" y="1"/>
                </a:cubicBezTo>
                <a:cubicBezTo>
                  <a:pt x="261" y="40"/>
                  <a:pt x="261" y="40"/>
                  <a:pt x="261" y="40"/>
                </a:cubicBezTo>
                <a:cubicBezTo>
                  <a:pt x="281" y="40"/>
                  <a:pt x="281" y="40"/>
                  <a:pt x="281" y="40"/>
                </a:cubicBezTo>
                <a:cubicBezTo>
                  <a:pt x="281" y="54"/>
                  <a:pt x="281" y="54"/>
                  <a:pt x="281" y="54"/>
                </a:cubicBezTo>
                <a:cubicBezTo>
                  <a:pt x="244" y="54"/>
                  <a:pt x="244" y="54"/>
                  <a:pt x="244" y="54"/>
                </a:cubicBezTo>
                <a:lnTo>
                  <a:pt x="24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533F2284-0138-476C-A698-F33C309F04F6}"/>
              </a:ext>
            </a:extLst>
          </p:cNvPr>
          <p:cNvSpPr>
            <a:spLocks/>
          </p:cNvSpPr>
          <p:nvPr userDrawn="1"/>
        </p:nvSpPr>
        <p:spPr bwMode="auto">
          <a:xfrm>
            <a:off x="613433" y="181980"/>
            <a:ext cx="875475" cy="831782"/>
          </a:xfrm>
          <a:custGeom>
            <a:avLst/>
            <a:gdLst>
              <a:gd name="T0" fmla="*/ 2 w 1082"/>
              <a:gd name="T1" fmla="*/ 1026 h 1028"/>
              <a:gd name="T2" fmla="*/ 2 w 1082"/>
              <a:gd name="T3" fmla="*/ 1028 h 1028"/>
              <a:gd name="T4" fmla="*/ 1082 w 1082"/>
              <a:gd name="T5" fmla="*/ 1028 h 1028"/>
              <a:gd name="T6" fmla="*/ 1082 w 1082"/>
              <a:gd name="T7" fmla="*/ 0 h 1028"/>
              <a:gd name="T8" fmla="*/ 0 w 1082"/>
              <a:gd name="T9" fmla="*/ 0 h 1028"/>
              <a:gd name="T10" fmla="*/ 0 w 1082"/>
              <a:gd name="T11" fmla="*/ 1028 h 1028"/>
              <a:gd name="T12" fmla="*/ 2 w 1082"/>
              <a:gd name="T13" fmla="*/ 1028 h 1028"/>
              <a:gd name="T14" fmla="*/ 2 w 1082"/>
              <a:gd name="T15" fmla="*/ 1026 h 1028"/>
              <a:gd name="T16" fmla="*/ 7 w 1082"/>
              <a:gd name="T17" fmla="*/ 1026 h 1028"/>
              <a:gd name="T18" fmla="*/ 7 w 1082"/>
              <a:gd name="T19" fmla="*/ 7 h 1028"/>
              <a:gd name="T20" fmla="*/ 1075 w 1082"/>
              <a:gd name="T21" fmla="*/ 7 h 1028"/>
              <a:gd name="T22" fmla="*/ 1075 w 1082"/>
              <a:gd name="T23" fmla="*/ 1021 h 1028"/>
              <a:gd name="T24" fmla="*/ 2 w 1082"/>
              <a:gd name="T25" fmla="*/ 1021 h 1028"/>
              <a:gd name="T26" fmla="*/ 2 w 1082"/>
              <a:gd name="T27" fmla="*/ 1026 h 1028"/>
              <a:gd name="T28" fmla="*/ 7 w 1082"/>
              <a:gd name="T29" fmla="*/ 1026 h 1028"/>
              <a:gd name="T30" fmla="*/ 2 w 1082"/>
              <a:gd name="T31" fmla="*/ 1026 h 10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82" h="1028">
                <a:moveTo>
                  <a:pt x="2" y="1026"/>
                </a:moveTo>
                <a:lnTo>
                  <a:pt x="2" y="1028"/>
                </a:lnTo>
                <a:lnTo>
                  <a:pt x="1082" y="1028"/>
                </a:lnTo>
                <a:lnTo>
                  <a:pt x="1082" y="0"/>
                </a:lnTo>
                <a:lnTo>
                  <a:pt x="0" y="0"/>
                </a:lnTo>
                <a:lnTo>
                  <a:pt x="0" y="1028"/>
                </a:lnTo>
                <a:lnTo>
                  <a:pt x="2" y="1028"/>
                </a:lnTo>
                <a:lnTo>
                  <a:pt x="2" y="1026"/>
                </a:lnTo>
                <a:lnTo>
                  <a:pt x="7" y="1026"/>
                </a:lnTo>
                <a:lnTo>
                  <a:pt x="7" y="7"/>
                </a:lnTo>
                <a:lnTo>
                  <a:pt x="1075" y="7"/>
                </a:lnTo>
                <a:lnTo>
                  <a:pt x="1075" y="1021"/>
                </a:lnTo>
                <a:lnTo>
                  <a:pt x="2" y="1021"/>
                </a:lnTo>
                <a:lnTo>
                  <a:pt x="2" y="1026"/>
                </a:lnTo>
                <a:lnTo>
                  <a:pt x="7" y="1026"/>
                </a:lnTo>
                <a:lnTo>
                  <a:pt x="2" y="102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B81BF354-C031-4254-87CA-C99F37E4C57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037767" y="513070"/>
            <a:ext cx="3081922" cy="227778"/>
          </a:xfrm>
          <a:custGeom>
            <a:avLst/>
            <a:gdLst>
              <a:gd name="T0" fmla="*/ 0 w 1334"/>
              <a:gd name="T1" fmla="*/ 2 h 98"/>
              <a:gd name="T2" fmla="*/ 55 w 1334"/>
              <a:gd name="T3" fmla="*/ 27 h 98"/>
              <a:gd name="T4" fmla="*/ 25 w 1334"/>
              <a:gd name="T5" fmla="*/ 27 h 98"/>
              <a:gd name="T6" fmla="*/ 128 w 1334"/>
              <a:gd name="T7" fmla="*/ 35 h 98"/>
              <a:gd name="T8" fmla="*/ 184 w 1334"/>
              <a:gd name="T9" fmla="*/ 2 h 98"/>
              <a:gd name="T10" fmla="*/ 153 w 1334"/>
              <a:gd name="T11" fmla="*/ 61 h 98"/>
              <a:gd name="T12" fmla="*/ 97 w 1334"/>
              <a:gd name="T13" fmla="*/ 96 h 98"/>
              <a:gd name="T14" fmla="*/ 276 w 1334"/>
              <a:gd name="T15" fmla="*/ 2 h 98"/>
              <a:gd name="T16" fmla="*/ 240 w 1334"/>
              <a:gd name="T17" fmla="*/ 38 h 98"/>
              <a:gd name="T18" fmla="*/ 240 w 1334"/>
              <a:gd name="T19" fmla="*/ 60 h 98"/>
              <a:gd name="T20" fmla="*/ 277 w 1334"/>
              <a:gd name="T21" fmla="*/ 96 h 98"/>
              <a:gd name="T22" fmla="*/ 330 w 1334"/>
              <a:gd name="T23" fmla="*/ 49 h 98"/>
              <a:gd name="T24" fmla="*/ 378 w 1334"/>
              <a:gd name="T25" fmla="*/ 98 h 98"/>
              <a:gd name="T26" fmla="*/ 378 w 1334"/>
              <a:gd name="T27" fmla="*/ 25 h 98"/>
              <a:gd name="T28" fmla="*/ 395 w 1334"/>
              <a:gd name="T29" fmla="*/ 49 h 98"/>
              <a:gd name="T30" fmla="*/ 527 w 1334"/>
              <a:gd name="T31" fmla="*/ 34 h 98"/>
              <a:gd name="T32" fmla="*/ 501 w 1334"/>
              <a:gd name="T33" fmla="*/ 96 h 98"/>
              <a:gd name="T34" fmla="*/ 477 w 1334"/>
              <a:gd name="T35" fmla="*/ 96 h 98"/>
              <a:gd name="T36" fmla="*/ 484 w 1334"/>
              <a:gd name="T37" fmla="*/ 47 h 98"/>
              <a:gd name="T38" fmla="*/ 477 w 1334"/>
              <a:gd name="T39" fmla="*/ 26 h 98"/>
              <a:gd name="T40" fmla="*/ 544 w 1334"/>
              <a:gd name="T41" fmla="*/ 50 h 98"/>
              <a:gd name="T42" fmla="*/ 612 w 1334"/>
              <a:gd name="T43" fmla="*/ 31 h 98"/>
              <a:gd name="T44" fmla="*/ 597 w 1334"/>
              <a:gd name="T45" fmla="*/ 74 h 98"/>
              <a:gd name="T46" fmla="*/ 591 w 1334"/>
              <a:gd name="T47" fmla="*/ 61 h 98"/>
              <a:gd name="T48" fmla="*/ 631 w 1334"/>
              <a:gd name="T49" fmla="*/ 87 h 98"/>
              <a:gd name="T50" fmla="*/ 668 w 1334"/>
              <a:gd name="T51" fmla="*/ 2 h 98"/>
              <a:gd name="T52" fmla="*/ 702 w 1334"/>
              <a:gd name="T53" fmla="*/ 96 h 98"/>
              <a:gd name="T54" fmla="*/ 669 w 1334"/>
              <a:gd name="T55" fmla="*/ 96 h 98"/>
              <a:gd name="T56" fmla="*/ 678 w 1334"/>
              <a:gd name="T57" fmla="*/ 58 h 98"/>
              <a:gd name="T58" fmla="*/ 686 w 1334"/>
              <a:gd name="T59" fmla="*/ 24 h 98"/>
              <a:gd name="T60" fmla="*/ 678 w 1334"/>
              <a:gd name="T61" fmla="*/ 58 h 98"/>
              <a:gd name="T62" fmla="*/ 793 w 1334"/>
              <a:gd name="T63" fmla="*/ 37 h 98"/>
              <a:gd name="T64" fmla="*/ 800 w 1334"/>
              <a:gd name="T65" fmla="*/ 21 h 98"/>
              <a:gd name="T66" fmla="*/ 828 w 1334"/>
              <a:gd name="T67" fmla="*/ 96 h 98"/>
              <a:gd name="T68" fmla="*/ 769 w 1334"/>
              <a:gd name="T69" fmla="*/ 37 h 98"/>
              <a:gd name="T70" fmla="*/ 773 w 1334"/>
              <a:gd name="T71" fmla="*/ 96 h 98"/>
              <a:gd name="T72" fmla="*/ 854 w 1334"/>
              <a:gd name="T73" fmla="*/ 2 h 98"/>
              <a:gd name="T74" fmla="*/ 854 w 1334"/>
              <a:gd name="T75" fmla="*/ 96 h 98"/>
              <a:gd name="T76" fmla="*/ 955 w 1334"/>
              <a:gd name="T77" fmla="*/ 0 h 98"/>
              <a:gd name="T78" fmla="*/ 955 w 1334"/>
              <a:gd name="T79" fmla="*/ 25 h 98"/>
              <a:gd name="T80" fmla="*/ 971 w 1334"/>
              <a:gd name="T81" fmla="*/ 67 h 98"/>
              <a:gd name="T82" fmla="*/ 905 w 1334"/>
              <a:gd name="T83" fmla="*/ 50 h 98"/>
              <a:gd name="T84" fmla="*/ 1062 w 1334"/>
              <a:gd name="T85" fmla="*/ 40 h 98"/>
              <a:gd name="T86" fmla="*/ 1071 w 1334"/>
              <a:gd name="T87" fmla="*/ 40 h 98"/>
              <a:gd name="T88" fmla="*/ 1112 w 1334"/>
              <a:gd name="T89" fmla="*/ 40 h 98"/>
              <a:gd name="T90" fmla="*/ 1122 w 1334"/>
              <a:gd name="T91" fmla="*/ 40 h 98"/>
              <a:gd name="T92" fmla="*/ 1138 w 1334"/>
              <a:gd name="T93" fmla="*/ 96 h 98"/>
              <a:gd name="T94" fmla="*/ 1091 w 1334"/>
              <a:gd name="T95" fmla="*/ 43 h 98"/>
              <a:gd name="T96" fmla="*/ 1081 w 1334"/>
              <a:gd name="T97" fmla="*/ 96 h 98"/>
              <a:gd name="T98" fmla="*/ 1183 w 1334"/>
              <a:gd name="T99" fmla="*/ 2 h 98"/>
              <a:gd name="T100" fmla="*/ 1217 w 1334"/>
              <a:gd name="T101" fmla="*/ 96 h 98"/>
              <a:gd name="T102" fmla="*/ 1185 w 1334"/>
              <a:gd name="T103" fmla="*/ 96 h 98"/>
              <a:gd name="T104" fmla="*/ 1194 w 1334"/>
              <a:gd name="T105" fmla="*/ 58 h 98"/>
              <a:gd name="T106" fmla="*/ 1201 w 1334"/>
              <a:gd name="T107" fmla="*/ 24 h 98"/>
              <a:gd name="T108" fmla="*/ 1194 w 1334"/>
              <a:gd name="T109" fmla="*/ 58 h 98"/>
              <a:gd name="T110" fmla="*/ 1276 w 1334"/>
              <a:gd name="T111" fmla="*/ 2 h 98"/>
              <a:gd name="T112" fmla="*/ 1289 w 1334"/>
              <a:gd name="T113" fmla="*/ 40 h 98"/>
              <a:gd name="T114" fmla="*/ 1334 w 1334"/>
              <a:gd name="T115" fmla="*/ 2 h 98"/>
              <a:gd name="T116" fmla="*/ 1274 w 1334"/>
              <a:gd name="T117" fmla="*/ 96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334" h="98">
                <a:moveTo>
                  <a:pt x="25" y="27"/>
                </a:moveTo>
                <a:cubicBezTo>
                  <a:pt x="0" y="27"/>
                  <a:pt x="0" y="27"/>
                  <a:pt x="0" y="27"/>
                </a:cubicBezTo>
                <a:cubicBezTo>
                  <a:pt x="0" y="2"/>
                  <a:pt x="0" y="2"/>
                  <a:pt x="0" y="2"/>
                </a:cubicBezTo>
                <a:cubicBezTo>
                  <a:pt x="80" y="2"/>
                  <a:pt x="80" y="2"/>
                  <a:pt x="80" y="2"/>
                </a:cubicBezTo>
                <a:cubicBezTo>
                  <a:pt x="80" y="27"/>
                  <a:pt x="80" y="27"/>
                  <a:pt x="80" y="27"/>
                </a:cubicBezTo>
                <a:cubicBezTo>
                  <a:pt x="55" y="27"/>
                  <a:pt x="55" y="27"/>
                  <a:pt x="55" y="27"/>
                </a:cubicBezTo>
                <a:cubicBezTo>
                  <a:pt x="55" y="96"/>
                  <a:pt x="55" y="96"/>
                  <a:pt x="55" y="96"/>
                </a:cubicBezTo>
                <a:cubicBezTo>
                  <a:pt x="25" y="96"/>
                  <a:pt x="25" y="96"/>
                  <a:pt x="25" y="96"/>
                </a:cubicBezTo>
                <a:lnTo>
                  <a:pt x="25" y="27"/>
                </a:lnTo>
                <a:close/>
                <a:moveTo>
                  <a:pt x="97" y="2"/>
                </a:moveTo>
                <a:cubicBezTo>
                  <a:pt x="128" y="2"/>
                  <a:pt x="128" y="2"/>
                  <a:pt x="128" y="2"/>
                </a:cubicBezTo>
                <a:cubicBezTo>
                  <a:pt x="128" y="35"/>
                  <a:pt x="128" y="35"/>
                  <a:pt x="128" y="35"/>
                </a:cubicBezTo>
                <a:cubicBezTo>
                  <a:pt x="153" y="35"/>
                  <a:pt x="153" y="35"/>
                  <a:pt x="153" y="35"/>
                </a:cubicBezTo>
                <a:cubicBezTo>
                  <a:pt x="153" y="2"/>
                  <a:pt x="153" y="2"/>
                  <a:pt x="153" y="2"/>
                </a:cubicBezTo>
                <a:cubicBezTo>
                  <a:pt x="184" y="2"/>
                  <a:pt x="184" y="2"/>
                  <a:pt x="184" y="2"/>
                </a:cubicBezTo>
                <a:cubicBezTo>
                  <a:pt x="184" y="96"/>
                  <a:pt x="184" y="96"/>
                  <a:pt x="184" y="96"/>
                </a:cubicBezTo>
                <a:cubicBezTo>
                  <a:pt x="153" y="96"/>
                  <a:pt x="153" y="96"/>
                  <a:pt x="153" y="96"/>
                </a:cubicBezTo>
                <a:cubicBezTo>
                  <a:pt x="153" y="61"/>
                  <a:pt x="153" y="61"/>
                  <a:pt x="153" y="61"/>
                </a:cubicBezTo>
                <a:cubicBezTo>
                  <a:pt x="128" y="61"/>
                  <a:pt x="128" y="61"/>
                  <a:pt x="128" y="61"/>
                </a:cubicBezTo>
                <a:cubicBezTo>
                  <a:pt x="128" y="96"/>
                  <a:pt x="128" y="96"/>
                  <a:pt x="128" y="96"/>
                </a:cubicBezTo>
                <a:cubicBezTo>
                  <a:pt x="97" y="96"/>
                  <a:pt x="97" y="96"/>
                  <a:pt x="97" y="96"/>
                </a:cubicBezTo>
                <a:lnTo>
                  <a:pt x="97" y="2"/>
                </a:lnTo>
                <a:close/>
                <a:moveTo>
                  <a:pt x="209" y="2"/>
                </a:moveTo>
                <a:cubicBezTo>
                  <a:pt x="276" y="2"/>
                  <a:pt x="276" y="2"/>
                  <a:pt x="276" y="2"/>
                </a:cubicBezTo>
                <a:cubicBezTo>
                  <a:pt x="276" y="25"/>
                  <a:pt x="276" y="25"/>
                  <a:pt x="276" y="25"/>
                </a:cubicBezTo>
                <a:cubicBezTo>
                  <a:pt x="240" y="25"/>
                  <a:pt x="240" y="25"/>
                  <a:pt x="240" y="25"/>
                </a:cubicBezTo>
                <a:cubicBezTo>
                  <a:pt x="240" y="38"/>
                  <a:pt x="240" y="38"/>
                  <a:pt x="240" y="38"/>
                </a:cubicBezTo>
                <a:cubicBezTo>
                  <a:pt x="271" y="38"/>
                  <a:pt x="271" y="38"/>
                  <a:pt x="271" y="38"/>
                </a:cubicBezTo>
                <a:cubicBezTo>
                  <a:pt x="271" y="60"/>
                  <a:pt x="271" y="60"/>
                  <a:pt x="271" y="60"/>
                </a:cubicBezTo>
                <a:cubicBezTo>
                  <a:pt x="240" y="60"/>
                  <a:pt x="240" y="60"/>
                  <a:pt x="240" y="60"/>
                </a:cubicBezTo>
                <a:cubicBezTo>
                  <a:pt x="240" y="73"/>
                  <a:pt x="240" y="73"/>
                  <a:pt x="240" y="73"/>
                </a:cubicBezTo>
                <a:cubicBezTo>
                  <a:pt x="277" y="73"/>
                  <a:pt x="277" y="73"/>
                  <a:pt x="277" y="73"/>
                </a:cubicBezTo>
                <a:cubicBezTo>
                  <a:pt x="277" y="96"/>
                  <a:pt x="277" y="96"/>
                  <a:pt x="277" y="96"/>
                </a:cubicBezTo>
                <a:cubicBezTo>
                  <a:pt x="209" y="96"/>
                  <a:pt x="209" y="96"/>
                  <a:pt x="209" y="96"/>
                </a:cubicBezTo>
                <a:lnTo>
                  <a:pt x="209" y="2"/>
                </a:lnTo>
                <a:close/>
                <a:moveTo>
                  <a:pt x="330" y="49"/>
                </a:moveTo>
                <a:cubicBezTo>
                  <a:pt x="330" y="17"/>
                  <a:pt x="350" y="0"/>
                  <a:pt x="378" y="0"/>
                </a:cubicBezTo>
                <a:cubicBezTo>
                  <a:pt x="406" y="0"/>
                  <a:pt x="426" y="17"/>
                  <a:pt x="426" y="49"/>
                </a:cubicBezTo>
                <a:cubicBezTo>
                  <a:pt x="426" y="80"/>
                  <a:pt x="406" y="98"/>
                  <a:pt x="378" y="98"/>
                </a:cubicBezTo>
                <a:cubicBezTo>
                  <a:pt x="350" y="98"/>
                  <a:pt x="330" y="80"/>
                  <a:pt x="330" y="49"/>
                </a:cubicBezTo>
                <a:close/>
                <a:moveTo>
                  <a:pt x="395" y="49"/>
                </a:moveTo>
                <a:cubicBezTo>
                  <a:pt x="395" y="33"/>
                  <a:pt x="389" y="25"/>
                  <a:pt x="378" y="25"/>
                </a:cubicBezTo>
                <a:cubicBezTo>
                  <a:pt x="368" y="25"/>
                  <a:pt x="362" y="33"/>
                  <a:pt x="362" y="49"/>
                </a:cubicBezTo>
                <a:cubicBezTo>
                  <a:pt x="362" y="64"/>
                  <a:pt x="368" y="74"/>
                  <a:pt x="378" y="74"/>
                </a:cubicBezTo>
                <a:cubicBezTo>
                  <a:pt x="389" y="74"/>
                  <a:pt x="395" y="64"/>
                  <a:pt x="395" y="49"/>
                </a:cubicBezTo>
                <a:close/>
                <a:moveTo>
                  <a:pt x="446" y="2"/>
                </a:moveTo>
                <a:cubicBezTo>
                  <a:pt x="486" y="2"/>
                  <a:pt x="486" y="2"/>
                  <a:pt x="486" y="2"/>
                </a:cubicBezTo>
                <a:cubicBezTo>
                  <a:pt x="508" y="2"/>
                  <a:pt x="527" y="9"/>
                  <a:pt x="527" y="34"/>
                </a:cubicBezTo>
                <a:cubicBezTo>
                  <a:pt x="527" y="46"/>
                  <a:pt x="521" y="55"/>
                  <a:pt x="512" y="61"/>
                </a:cubicBezTo>
                <a:cubicBezTo>
                  <a:pt x="533" y="96"/>
                  <a:pt x="533" y="96"/>
                  <a:pt x="533" y="96"/>
                </a:cubicBezTo>
                <a:cubicBezTo>
                  <a:pt x="501" y="96"/>
                  <a:pt x="501" y="96"/>
                  <a:pt x="501" y="96"/>
                </a:cubicBezTo>
                <a:cubicBezTo>
                  <a:pt x="486" y="68"/>
                  <a:pt x="486" y="68"/>
                  <a:pt x="486" y="68"/>
                </a:cubicBezTo>
                <a:cubicBezTo>
                  <a:pt x="477" y="68"/>
                  <a:pt x="477" y="68"/>
                  <a:pt x="477" y="68"/>
                </a:cubicBezTo>
                <a:cubicBezTo>
                  <a:pt x="477" y="96"/>
                  <a:pt x="477" y="96"/>
                  <a:pt x="477" y="96"/>
                </a:cubicBezTo>
                <a:cubicBezTo>
                  <a:pt x="446" y="96"/>
                  <a:pt x="446" y="96"/>
                  <a:pt x="446" y="96"/>
                </a:cubicBezTo>
                <a:lnTo>
                  <a:pt x="446" y="2"/>
                </a:lnTo>
                <a:close/>
                <a:moveTo>
                  <a:pt x="484" y="47"/>
                </a:moveTo>
                <a:cubicBezTo>
                  <a:pt x="494" y="47"/>
                  <a:pt x="498" y="42"/>
                  <a:pt x="498" y="36"/>
                </a:cubicBezTo>
                <a:cubicBezTo>
                  <a:pt x="498" y="28"/>
                  <a:pt x="493" y="26"/>
                  <a:pt x="484" y="26"/>
                </a:cubicBezTo>
                <a:cubicBezTo>
                  <a:pt x="477" y="26"/>
                  <a:pt x="477" y="26"/>
                  <a:pt x="477" y="26"/>
                </a:cubicBezTo>
                <a:cubicBezTo>
                  <a:pt x="477" y="47"/>
                  <a:pt x="477" y="47"/>
                  <a:pt x="477" y="47"/>
                </a:cubicBezTo>
                <a:lnTo>
                  <a:pt x="484" y="47"/>
                </a:lnTo>
                <a:close/>
                <a:moveTo>
                  <a:pt x="544" y="50"/>
                </a:moveTo>
                <a:cubicBezTo>
                  <a:pt x="544" y="18"/>
                  <a:pt x="568" y="0"/>
                  <a:pt x="596" y="0"/>
                </a:cubicBezTo>
                <a:cubicBezTo>
                  <a:pt x="610" y="0"/>
                  <a:pt x="621" y="6"/>
                  <a:pt x="628" y="13"/>
                </a:cubicBezTo>
                <a:cubicBezTo>
                  <a:pt x="612" y="31"/>
                  <a:pt x="612" y="31"/>
                  <a:pt x="612" y="31"/>
                </a:cubicBezTo>
                <a:cubicBezTo>
                  <a:pt x="607" y="26"/>
                  <a:pt x="603" y="24"/>
                  <a:pt x="596" y="24"/>
                </a:cubicBezTo>
                <a:cubicBezTo>
                  <a:pt x="584" y="24"/>
                  <a:pt x="575" y="33"/>
                  <a:pt x="575" y="50"/>
                </a:cubicBezTo>
                <a:cubicBezTo>
                  <a:pt x="575" y="65"/>
                  <a:pt x="581" y="74"/>
                  <a:pt x="597" y="74"/>
                </a:cubicBezTo>
                <a:cubicBezTo>
                  <a:pt x="600" y="74"/>
                  <a:pt x="602" y="74"/>
                  <a:pt x="604" y="73"/>
                </a:cubicBezTo>
                <a:cubicBezTo>
                  <a:pt x="604" y="61"/>
                  <a:pt x="604" y="61"/>
                  <a:pt x="604" y="61"/>
                </a:cubicBezTo>
                <a:cubicBezTo>
                  <a:pt x="591" y="61"/>
                  <a:pt x="591" y="61"/>
                  <a:pt x="591" y="61"/>
                </a:cubicBezTo>
                <a:cubicBezTo>
                  <a:pt x="591" y="40"/>
                  <a:pt x="591" y="40"/>
                  <a:pt x="591" y="40"/>
                </a:cubicBezTo>
                <a:cubicBezTo>
                  <a:pt x="631" y="40"/>
                  <a:pt x="631" y="40"/>
                  <a:pt x="631" y="40"/>
                </a:cubicBezTo>
                <a:cubicBezTo>
                  <a:pt x="631" y="87"/>
                  <a:pt x="631" y="87"/>
                  <a:pt x="631" y="87"/>
                </a:cubicBezTo>
                <a:cubicBezTo>
                  <a:pt x="623" y="93"/>
                  <a:pt x="609" y="98"/>
                  <a:pt x="595" y="98"/>
                </a:cubicBezTo>
                <a:cubicBezTo>
                  <a:pt x="567" y="98"/>
                  <a:pt x="544" y="83"/>
                  <a:pt x="544" y="50"/>
                </a:cubicBezTo>
                <a:close/>
                <a:moveTo>
                  <a:pt x="668" y="2"/>
                </a:moveTo>
                <a:cubicBezTo>
                  <a:pt x="704" y="2"/>
                  <a:pt x="704" y="2"/>
                  <a:pt x="704" y="2"/>
                </a:cubicBezTo>
                <a:cubicBezTo>
                  <a:pt x="734" y="96"/>
                  <a:pt x="734" y="96"/>
                  <a:pt x="734" y="96"/>
                </a:cubicBezTo>
                <a:cubicBezTo>
                  <a:pt x="702" y="96"/>
                  <a:pt x="702" y="96"/>
                  <a:pt x="702" y="96"/>
                </a:cubicBezTo>
                <a:cubicBezTo>
                  <a:pt x="698" y="80"/>
                  <a:pt x="698" y="80"/>
                  <a:pt x="698" y="80"/>
                </a:cubicBezTo>
                <a:cubicBezTo>
                  <a:pt x="673" y="80"/>
                  <a:pt x="673" y="80"/>
                  <a:pt x="673" y="80"/>
                </a:cubicBezTo>
                <a:cubicBezTo>
                  <a:pt x="669" y="96"/>
                  <a:pt x="669" y="96"/>
                  <a:pt x="669" y="96"/>
                </a:cubicBezTo>
                <a:cubicBezTo>
                  <a:pt x="638" y="96"/>
                  <a:pt x="638" y="96"/>
                  <a:pt x="638" y="96"/>
                </a:cubicBezTo>
                <a:lnTo>
                  <a:pt x="668" y="2"/>
                </a:lnTo>
                <a:close/>
                <a:moveTo>
                  <a:pt x="678" y="58"/>
                </a:moveTo>
                <a:cubicBezTo>
                  <a:pt x="693" y="58"/>
                  <a:pt x="693" y="58"/>
                  <a:pt x="693" y="58"/>
                </a:cubicBezTo>
                <a:cubicBezTo>
                  <a:pt x="692" y="53"/>
                  <a:pt x="692" y="53"/>
                  <a:pt x="692" y="53"/>
                </a:cubicBezTo>
                <a:cubicBezTo>
                  <a:pt x="690" y="44"/>
                  <a:pt x="688" y="33"/>
                  <a:pt x="686" y="24"/>
                </a:cubicBezTo>
                <a:cubicBezTo>
                  <a:pt x="685" y="24"/>
                  <a:pt x="685" y="24"/>
                  <a:pt x="685" y="24"/>
                </a:cubicBezTo>
                <a:cubicBezTo>
                  <a:pt x="683" y="33"/>
                  <a:pt x="681" y="44"/>
                  <a:pt x="679" y="53"/>
                </a:cubicBezTo>
                <a:lnTo>
                  <a:pt x="678" y="58"/>
                </a:lnTo>
                <a:close/>
                <a:moveTo>
                  <a:pt x="745" y="2"/>
                </a:moveTo>
                <a:cubicBezTo>
                  <a:pt x="775" y="2"/>
                  <a:pt x="775" y="2"/>
                  <a:pt x="775" y="2"/>
                </a:cubicBezTo>
                <a:cubicBezTo>
                  <a:pt x="793" y="37"/>
                  <a:pt x="793" y="37"/>
                  <a:pt x="793" y="37"/>
                </a:cubicBezTo>
                <a:cubicBezTo>
                  <a:pt x="803" y="61"/>
                  <a:pt x="803" y="61"/>
                  <a:pt x="803" y="61"/>
                </a:cubicBezTo>
                <a:cubicBezTo>
                  <a:pt x="804" y="61"/>
                  <a:pt x="804" y="61"/>
                  <a:pt x="804" y="61"/>
                </a:cubicBezTo>
                <a:cubicBezTo>
                  <a:pt x="802" y="50"/>
                  <a:pt x="800" y="33"/>
                  <a:pt x="800" y="21"/>
                </a:cubicBezTo>
                <a:cubicBezTo>
                  <a:pt x="800" y="2"/>
                  <a:pt x="800" y="2"/>
                  <a:pt x="800" y="2"/>
                </a:cubicBezTo>
                <a:cubicBezTo>
                  <a:pt x="828" y="2"/>
                  <a:pt x="828" y="2"/>
                  <a:pt x="828" y="2"/>
                </a:cubicBezTo>
                <a:cubicBezTo>
                  <a:pt x="828" y="96"/>
                  <a:pt x="828" y="96"/>
                  <a:pt x="828" y="96"/>
                </a:cubicBezTo>
                <a:cubicBezTo>
                  <a:pt x="798" y="96"/>
                  <a:pt x="798" y="96"/>
                  <a:pt x="798" y="96"/>
                </a:cubicBezTo>
                <a:cubicBezTo>
                  <a:pt x="780" y="60"/>
                  <a:pt x="780" y="60"/>
                  <a:pt x="780" y="60"/>
                </a:cubicBezTo>
                <a:cubicBezTo>
                  <a:pt x="769" y="37"/>
                  <a:pt x="769" y="37"/>
                  <a:pt x="769" y="37"/>
                </a:cubicBezTo>
                <a:cubicBezTo>
                  <a:pt x="769" y="37"/>
                  <a:pt x="769" y="37"/>
                  <a:pt x="769" y="37"/>
                </a:cubicBezTo>
                <a:cubicBezTo>
                  <a:pt x="770" y="49"/>
                  <a:pt x="773" y="65"/>
                  <a:pt x="773" y="77"/>
                </a:cubicBezTo>
                <a:cubicBezTo>
                  <a:pt x="773" y="96"/>
                  <a:pt x="773" y="96"/>
                  <a:pt x="773" y="96"/>
                </a:cubicBezTo>
                <a:cubicBezTo>
                  <a:pt x="745" y="96"/>
                  <a:pt x="745" y="96"/>
                  <a:pt x="745" y="96"/>
                </a:cubicBezTo>
                <a:lnTo>
                  <a:pt x="745" y="2"/>
                </a:lnTo>
                <a:close/>
                <a:moveTo>
                  <a:pt x="854" y="2"/>
                </a:moveTo>
                <a:cubicBezTo>
                  <a:pt x="884" y="2"/>
                  <a:pt x="884" y="2"/>
                  <a:pt x="884" y="2"/>
                </a:cubicBezTo>
                <a:cubicBezTo>
                  <a:pt x="884" y="96"/>
                  <a:pt x="884" y="96"/>
                  <a:pt x="884" y="96"/>
                </a:cubicBezTo>
                <a:cubicBezTo>
                  <a:pt x="854" y="96"/>
                  <a:pt x="854" y="96"/>
                  <a:pt x="854" y="96"/>
                </a:cubicBezTo>
                <a:lnTo>
                  <a:pt x="854" y="2"/>
                </a:lnTo>
                <a:close/>
                <a:moveTo>
                  <a:pt x="905" y="50"/>
                </a:moveTo>
                <a:cubicBezTo>
                  <a:pt x="905" y="18"/>
                  <a:pt x="929" y="0"/>
                  <a:pt x="955" y="0"/>
                </a:cubicBezTo>
                <a:cubicBezTo>
                  <a:pt x="968" y="0"/>
                  <a:pt x="979" y="5"/>
                  <a:pt x="987" y="12"/>
                </a:cubicBezTo>
                <a:cubicBezTo>
                  <a:pt x="970" y="31"/>
                  <a:pt x="970" y="31"/>
                  <a:pt x="970" y="31"/>
                </a:cubicBezTo>
                <a:cubicBezTo>
                  <a:pt x="965" y="26"/>
                  <a:pt x="961" y="25"/>
                  <a:pt x="955" y="25"/>
                </a:cubicBezTo>
                <a:cubicBezTo>
                  <a:pt x="945" y="25"/>
                  <a:pt x="936" y="33"/>
                  <a:pt x="936" y="49"/>
                </a:cubicBezTo>
                <a:cubicBezTo>
                  <a:pt x="936" y="65"/>
                  <a:pt x="943" y="74"/>
                  <a:pt x="955" y="74"/>
                </a:cubicBezTo>
                <a:cubicBezTo>
                  <a:pt x="962" y="74"/>
                  <a:pt x="967" y="70"/>
                  <a:pt x="971" y="67"/>
                </a:cubicBezTo>
                <a:cubicBezTo>
                  <a:pt x="987" y="85"/>
                  <a:pt x="987" y="85"/>
                  <a:pt x="987" y="85"/>
                </a:cubicBezTo>
                <a:cubicBezTo>
                  <a:pt x="979" y="94"/>
                  <a:pt x="966" y="98"/>
                  <a:pt x="953" y="98"/>
                </a:cubicBezTo>
                <a:cubicBezTo>
                  <a:pt x="928" y="98"/>
                  <a:pt x="905" y="83"/>
                  <a:pt x="905" y="50"/>
                </a:cubicBezTo>
                <a:close/>
                <a:moveTo>
                  <a:pt x="1028" y="2"/>
                </a:moveTo>
                <a:cubicBezTo>
                  <a:pt x="1058" y="2"/>
                  <a:pt x="1058" y="2"/>
                  <a:pt x="1058" y="2"/>
                </a:cubicBezTo>
                <a:cubicBezTo>
                  <a:pt x="1062" y="40"/>
                  <a:pt x="1062" y="40"/>
                  <a:pt x="1062" y="40"/>
                </a:cubicBezTo>
                <a:cubicBezTo>
                  <a:pt x="1063" y="50"/>
                  <a:pt x="1064" y="60"/>
                  <a:pt x="1065" y="69"/>
                </a:cubicBezTo>
                <a:cubicBezTo>
                  <a:pt x="1066" y="69"/>
                  <a:pt x="1066" y="69"/>
                  <a:pt x="1066" y="69"/>
                </a:cubicBezTo>
                <a:cubicBezTo>
                  <a:pt x="1068" y="60"/>
                  <a:pt x="1070" y="50"/>
                  <a:pt x="1071" y="40"/>
                </a:cubicBezTo>
                <a:cubicBezTo>
                  <a:pt x="1080" y="2"/>
                  <a:pt x="1080" y="2"/>
                  <a:pt x="1080" y="2"/>
                </a:cubicBezTo>
                <a:cubicBezTo>
                  <a:pt x="1104" y="2"/>
                  <a:pt x="1104" y="2"/>
                  <a:pt x="1104" y="2"/>
                </a:cubicBezTo>
                <a:cubicBezTo>
                  <a:pt x="1112" y="40"/>
                  <a:pt x="1112" y="40"/>
                  <a:pt x="1112" y="40"/>
                </a:cubicBezTo>
                <a:cubicBezTo>
                  <a:pt x="1114" y="49"/>
                  <a:pt x="1116" y="60"/>
                  <a:pt x="1118" y="69"/>
                </a:cubicBezTo>
                <a:cubicBezTo>
                  <a:pt x="1119" y="69"/>
                  <a:pt x="1119" y="69"/>
                  <a:pt x="1119" y="69"/>
                </a:cubicBezTo>
                <a:cubicBezTo>
                  <a:pt x="1119" y="60"/>
                  <a:pt x="1121" y="50"/>
                  <a:pt x="1122" y="40"/>
                </a:cubicBezTo>
                <a:cubicBezTo>
                  <a:pt x="1126" y="2"/>
                  <a:pt x="1126" y="2"/>
                  <a:pt x="1126" y="2"/>
                </a:cubicBezTo>
                <a:cubicBezTo>
                  <a:pt x="1154" y="2"/>
                  <a:pt x="1154" y="2"/>
                  <a:pt x="1154" y="2"/>
                </a:cubicBezTo>
                <a:cubicBezTo>
                  <a:pt x="1138" y="96"/>
                  <a:pt x="1138" y="96"/>
                  <a:pt x="1138" y="96"/>
                </a:cubicBezTo>
                <a:cubicBezTo>
                  <a:pt x="1101" y="96"/>
                  <a:pt x="1101" y="96"/>
                  <a:pt x="1101" y="96"/>
                </a:cubicBezTo>
                <a:cubicBezTo>
                  <a:pt x="1095" y="65"/>
                  <a:pt x="1095" y="65"/>
                  <a:pt x="1095" y="65"/>
                </a:cubicBezTo>
                <a:cubicBezTo>
                  <a:pt x="1093" y="58"/>
                  <a:pt x="1092" y="49"/>
                  <a:pt x="1091" y="43"/>
                </a:cubicBezTo>
                <a:cubicBezTo>
                  <a:pt x="1091" y="43"/>
                  <a:pt x="1091" y="43"/>
                  <a:pt x="1091" y="43"/>
                </a:cubicBezTo>
                <a:cubicBezTo>
                  <a:pt x="1090" y="49"/>
                  <a:pt x="1089" y="58"/>
                  <a:pt x="1087" y="65"/>
                </a:cubicBezTo>
                <a:cubicBezTo>
                  <a:pt x="1081" y="96"/>
                  <a:pt x="1081" y="96"/>
                  <a:pt x="1081" y="96"/>
                </a:cubicBezTo>
                <a:cubicBezTo>
                  <a:pt x="1045" y="96"/>
                  <a:pt x="1045" y="96"/>
                  <a:pt x="1045" y="96"/>
                </a:cubicBezTo>
                <a:lnTo>
                  <a:pt x="1028" y="2"/>
                </a:lnTo>
                <a:close/>
                <a:moveTo>
                  <a:pt x="1183" y="2"/>
                </a:moveTo>
                <a:cubicBezTo>
                  <a:pt x="1220" y="2"/>
                  <a:pt x="1220" y="2"/>
                  <a:pt x="1220" y="2"/>
                </a:cubicBezTo>
                <a:cubicBezTo>
                  <a:pt x="1249" y="96"/>
                  <a:pt x="1249" y="96"/>
                  <a:pt x="1249" y="96"/>
                </a:cubicBezTo>
                <a:cubicBezTo>
                  <a:pt x="1217" y="96"/>
                  <a:pt x="1217" y="96"/>
                  <a:pt x="1217" y="96"/>
                </a:cubicBezTo>
                <a:cubicBezTo>
                  <a:pt x="1213" y="80"/>
                  <a:pt x="1213" y="80"/>
                  <a:pt x="1213" y="80"/>
                </a:cubicBezTo>
                <a:cubicBezTo>
                  <a:pt x="1189" y="80"/>
                  <a:pt x="1189" y="80"/>
                  <a:pt x="1189" y="80"/>
                </a:cubicBezTo>
                <a:cubicBezTo>
                  <a:pt x="1185" y="96"/>
                  <a:pt x="1185" y="96"/>
                  <a:pt x="1185" y="96"/>
                </a:cubicBezTo>
                <a:cubicBezTo>
                  <a:pt x="1154" y="96"/>
                  <a:pt x="1154" y="96"/>
                  <a:pt x="1154" y="96"/>
                </a:cubicBezTo>
                <a:lnTo>
                  <a:pt x="1183" y="2"/>
                </a:lnTo>
                <a:close/>
                <a:moveTo>
                  <a:pt x="1194" y="58"/>
                </a:moveTo>
                <a:cubicBezTo>
                  <a:pt x="1208" y="58"/>
                  <a:pt x="1208" y="58"/>
                  <a:pt x="1208" y="58"/>
                </a:cubicBezTo>
                <a:cubicBezTo>
                  <a:pt x="1207" y="53"/>
                  <a:pt x="1207" y="53"/>
                  <a:pt x="1207" y="53"/>
                </a:cubicBezTo>
                <a:cubicBezTo>
                  <a:pt x="1205" y="44"/>
                  <a:pt x="1203" y="33"/>
                  <a:pt x="1201" y="24"/>
                </a:cubicBezTo>
                <a:cubicBezTo>
                  <a:pt x="1200" y="24"/>
                  <a:pt x="1200" y="24"/>
                  <a:pt x="1200" y="24"/>
                </a:cubicBezTo>
                <a:cubicBezTo>
                  <a:pt x="1198" y="33"/>
                  <a:pt x="1197" y="44"/>
                  <a:pt x="1195" y="53"/>
                </a:cubicBezTo>
                <a:lnTo>
                  <a:pt x="1194" y="58"/>
                </a:lnTo>
                <a:close/>
                <a:moveTo>
                  <a:pt x="1274" y="65"/>
                </a:moveTo>
                <a:cubicBezTo>
                  <a:pt x="1244" y="2"/>
                  <a:pt x="1244" y="2"/>
                  <a:pt x="1244" y="2"/>
                </a:cubicBezTo>
                <a:cubicBezTo>
                  <a:pt x="1276" y="2"/>
                  <a:pt x="1276" y="2"/>
                  <a:pt x="1276" y="2"/>
                </a:cubicBezTo>
                <a:cubicBezTo>
                  <a:pt x="1282" y="19"/>
                  <a:pt x="1282" y="19"/>
                  <a:pt x="1282" y="19"/>
                </a:cubicBezTo>
                <a:cubicBezTo>
                  <a:pt x="1284" y="26"/>
                  <a:pt x="1286" y="33"/>
                  <a:pt x="1289" y="40"/>
                </a:cubicBezTo>
                <a:cubicBezTo>
                  <a:pt x="1289" y="40"/>
                  <a:pt x="1289" y="40"/>
                  <a:pt x="1289" y="40"/>
                </a:cubicBezTo>
                <a:cubicBezTo>
                  <a:pt x="1292" y="33"/>
                  <a:pt x="1294" y="26"/>
                  <a:pt x="1297" y="19"/>
                </a:cubicBezTo>
                <a:cubicBezTo>
                  <a:pt x="1302" y="2"/>
                  <a:pt x="1302" y="2"/>
                  <a:pt x="1302" y="2"/>
                </a:cubicBezTo>
                <a:cubicBezTo>
                  <a:pt x="1334" y="2"/>
                  <a:pt x="1334" y="2"/>
                  <a:pt x="1334" y="2"/>
                </a:cubicBezTo>
                <a:cubicBezTo>
                  <a:pt x="1304" y="65"/>
                  <a:pt x="1304" y="65"/>
                  <a:pt x="1304" y="65"/>
                </a:cubicBezTo>
                <a:cubicBezTo>
                  <a:pt x="1304" y="96"/>
                  <a:pt x="1304" y="96"/>
                  <a:pt x="1304" y="96"/>
                </a:cubicBezTo>
                <a:cubicBezTo>
                  <a:pt x="1274" y="96"/>
                  <a:pt x="1274" y="96"/>
                  <a:pt x="1274" y="96"/>
                </a:cubicBezTo>
                <a:lnTo>
                  <a:pt x="1274" y="65"/>
                </a:lnTo>
                <a:close/>
              </a:path>
            </a:pathLst>
          </a:custGeom>
          <a:solidFill>
            <a:srgbClr val="E3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116208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9788F-9B23-49C1-ADD5-28D67360F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200" y="568800"/>
            <a:ext cx="10486800" cy="1069200"/>
          </a:xfrm>
        </p:spPr>
        <p:txBody>
          <a:bodyPr anchor="t"/>
          <a:lstStyle>
            <a:lvl1pPr>
              <a:defRPr sz="5000" b="1">
                <a:solidFill>
                  <a:srgbClr val="E30000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400367E-1779-4231-956D-79586CC9F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A71E96F-C025-4733-B019-EC4B4C05B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3C9BDD0-F7ED-4C94-9928-65DEA418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8334D246-5DAE-4EA9-8496-15C3C470CC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9196" y="1718036"/>
            <a:ext cx="10515600" cy="3808122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da-DK" sz="1800" smtClean="0">
                <a:solidFill>
                  <a:schemeClr val="accent1"/>
                </a:solidFill>
              </a:defRPr>
            </a:lvl1pPr>
            <a:lvl2pPr>
              <a:defRPr lang="da-DK" sz="1800" smtClean="0">
                <a:solidFill>
                  <a:schemeClr val="accent1"/>
                </a:solidFill>
              </a:defRPr>
            </a:lvl2pPr>
            <a:lvl3pPr>
              <a:defRPr lang="da-DK" sz="1800" smtClean="0">
                <a:solidFill>
                  <a:schemeClr val="accent1"/>
                </a:solidFill>
              </a:defRPr>
            </a:lvl3pPr>
            <a:lvl4pPr>
              <a:defRPr lang="da-DK" sz="1800" smtClean="0">
                <a:solidFill>
                  <a:schemeClr val="accent1"/>
                </a:solidFill>
              </a:defRPr>
            </a:lvl4pPr>
            <a:lvl5pPr>
              <a:defRPr lang="da-DK" sz="1800">
                <a:solidFill>
                  <a:schemeClr val="accent1"/>
                </a:solidFill>
              </a:defRPr>
            </a:lvl5pPr>
          </a:lstStyle>
          <a:p>
            <a:pPr lvl="0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 dirty="0"/>
              <a:t>Rediger teksttypografien i masteren</a:t>
            </a:r>
          </a:p>
          <a:p>
            <a:pPr lvl="1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 dirty="0"/>
              <a:t>Andet niveau</a:t>
            </a:r>
          </a:p>
          <a:p>
            <a:pPr lvl="2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 dirty="0"/>
              <a:t>Tredje niveau</a:t>
            </a:r>
          </a:p>
          <a:p>
            <a:pPr lvl="3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 dirty="0"/>
              <a:t>Fjerde niveau</a:t>
            </a:r>
          </a:p>
          <a:p>
            <a:pPr lvl="4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 dirty="0"/>
              <a:t>Femte niveau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2DBB6690-66BD-486A-9679-B780075FB1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00" y="5797461"/>
            <a:ext cx="2412000" cy="8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294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9788F-9B23-49C1-ADD5-28D67360F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800" y="568800"/>
            <a:ext cx="10486800" cy="1069200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da-DK" sz="5000" b="1" dirty="0">
                <a:solidFill>
                  <a:srgbClr val="E30000"/>
                </a:solidFill>
              </a:defRPr>
            </a:lvl1pPr>
          </a:lstStyle>
          <a:p>
            <a:pPr marL="0" lvl="0"/>
            <a:r>
              <a:rPr lang="da-DK" dirty="0"/>
              <a:t>Klik for at redigere 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400367E-1779-4231-956D-79586CC9F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A71E96F-C025-4733-B019-EC4B4C05B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3C9BDD0-F7ED-4C94-9928-65DEA418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335945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9788F-9B23-49C1-ADD5-28D67360F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612000"/>
            <a:ext cx="10515600" cy="950400"/>
          </a:xfrm>
        </p:spPr>
        <p:txBody>
          <a:bodyPr anchor="t"/>
          <a:lstStyle>
            <a:lvl1pPr>
              <a:defRPr sz="2600" b="1" cap="all" baseline="0">
                <a:solidFill>
                  <a:srgbClr val="E30000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400367E-1779-4231-956D-79586CC9F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A71E96F-C025-4733-B019-EC4B4C05B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3C9BDD0-F7ED-4C94-9928-65DEA418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Pladsholder til tekst 11">
            <a:extLst>
              <a:ext uri="{FF2B5EF4-FFF2-40B4-BE49-F238E27FC236}">
                <a16:creationId xmlns:a16="http://schemas.microsoft.com/office/drawing/2014/main" id="{D021687C-F1E3-4B9E-84DE-E3BE728EAD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9196" y="1718036"/>
            <a:ext cx="10515600" cy="3808122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da-DK" sz="1800" smtClean="0">
                <a:solidFill>
                  <a:schemeClr val="accent1"/>
                </a:solidFill>
              </a:defRPr>
            </a:lvl1pPr>
            <a:lvl2pPr>
              <a:defRPr lang="da-DK" sz="1800" smtClean="0">
                <a:solidFill>
                  <a:schemeClr val="accent1"/>
                </a:solidFill>
              </a:defRPr>
            </a:lvl2pPr>
            <a:lvl3pPr>
              <a:defRPr lang="da-DK" sz="1800" smtClean="0">
                <a:solidFill>
                  <a:schemeClr val="accent1"/>
                </a:solidFill>
              </a:defRPr>
            </a:lvl3pPr>
            <a:lvl4pPr>
              <a:defRPr lang="da-DK" sz="1800" smtClean="0">
                <a:solidFill>
                  <a:schemeClr val="accent1"/>
                </a:solidFill>
              </a:defRPr>
            </a:lvl4pPr>
            <a:lvl5pPr>
              <a:defRPr lang="da-DK" sz="1800">
                <a:solidFill>
                  <a:schemeClr val="accent1"/>
                </a:solidFill>
              </a:defRPr>
            </a:lvl5pPr>
          </a:lstStyle>
          <a:p>
            <a:pPr lvl="0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 dirty="0"/>
              <a:t>Rediger teksttypografien i masteren</a:t>
            </a:r>
          </a:p>
          <a:p>
            <a:pPr lvl="1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 dirty="0"/>
              <a:t>Andet niveau</a:t>
            </a:r>
          </a:p>
          <a:p>
            <a:pPr lvl="2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 dirty="0"/>
              <a:t>Tredje niveau</a:t>
            </a:r>
          </a:p>
          <a:p>
            <a:pPr lvl="3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 dirty="0"/>
              <a:t>Fjerde niveau</a:t>
            </a:r>
          </a:p>
          <a:p>
            <a:pPr lvl="4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 dirty="0"/>
              <a:t>Femte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8FCE3D97-BEEC-4C38-B7B3-E8F54E4AF0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00" y="5797461"/>
            <a:ext cx="2412000" cy="8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4466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indhold 6">
            <a:extLst>
              <a:ext uri="{FF2B5EF4-FFF2-40B4-BE49-F238E27FC236}">
                <a16:creationId xmlns:a16="http://schemas.microsoft.com/office/drawing/2014/main" id="{9B0CB806-B302-4DF4-B852-07EBC86E883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89197" y="1718036"/>
            <a:ext cx="4359274" cy="3808121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da-DK" smtClean="0"/>
            </a:lvl1pPr>
            <a:lvl2pPr>
              <a:defRPr lang="da-DK" smtClean="0"/>
            </a:lvl2pPr>
            <a:lvl3pPr>
              <a:defRPr lang="da-DK" smtClean="0"/>
            </a:lvl3pPr>
            <a:lvl4pPr>
              <a:defRPr lang="da-DK" smtClean="0"/>
            </a:lvl4pPr>
            <a:lvl5pPr>
              <a:defRPr lang="da-DK"/>
            </a:lvl5pPr>
          </a:lstStyle>
          <a:p>
            <a:pPr lvl="0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Rediger teksttypografien i masteren</a:t>
            </a:r>
          </a:p>
          <a:p>
            <a:pPr lvl="1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Andet niveau</a:t>
            </a:r>
          </a:p>
          <a:p>
            <a:pPr lvl="2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Tredje niveau</a:t>
            </a:r>
          </a:p>
          <a:p>
            <a:pPr lvl="3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Fjerde niveau</a:t>
            </a:r>
          </a:p>
          <a:p>
            <a:pPr lvl="4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Femte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769788F-9B23-49C1-ADD5-28D67360F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612000"/>
            <a:ext cx="10515600" cy="950400"/>
          </a:xfrm>
        </p:spPr>
        <p:txBody>
          <a:bodyPr anchor="t"/>
          <a:lstStyle>
            <a:lvl1pPr>
              <a:defRPr sz="2600" b="1" cap="all" baseline="0">
                <a:solidFill>
                  <a:srgbClr val="E30000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400367E-1779-4231-956D-79586CC9F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A71E96F-C025-4733-B019-EC4B4C05B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3C9BDD0-F7ED-4C94-9928-65DEA418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6651F793-AD8F-4CF2-840D-9A904C6D3B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76863" y="1718036"/>
            <a:ext cx="6073775" cy="3808121"/>
          </a:xfrm>
        </p:spPr>
        <p:txBody>
          <a:bodyPr/>
          <a:lstStyle/>
          <a:p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3EA7FE17-BC01-45BE-843F-A2E42C8D8F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00" y="5797461"/>
            <a:ext cx="2412000" cy="8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2344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9788F-9B23-49C1-ADD5-28D67360F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612000"/>
            <a:ext cx="10515600" cy="950400"/>
          </a:xfrm>
        </p:spPr>
        <p:txBody>
          <a:bodyPr anchor="t"/>
          <a:lstStyle>
            <a:lvl1pPr>
              <a:defRPr sz="2600" b="1" cap="all" baseline="0">
                <a:solidFill>
                  <a:srgbClr val="E30000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400367E-1779-4231-956D-79586CC9F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A71E96F-C025-4733-B019-EC4B4C05B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3C9BDD0-F7ED-4C94-9928-65DEA418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6651F793-AD8F-4CF2-840D-9A904C6D3B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49478" y="1718037"/>
            <a:ext cx="3201160" cy="3808122"/>
          </a:xfrm>
        </p:spPr>
        <p:txBody>
          <a:bodyPr/>
          <a:lstStyle/>
          <a:p>
            <a:endParaRPr lang="da-DK"/>
          </a:p>
        </p:txBody>
      </p:sp>
      <p:sp>
        <p:nvSpPr>
          <p:cNvPr id="10" name="Pladsholder til indhold 6">
            <a:extLst>
              <a:ext uri="{FF2B5EF4-FFF2-40B4-BE49-F238E27FC236}">
                <a16:creationId xmlns:a16="http://schemas.microsoft.com/office/drawing/2014/main" id="{96BA69BD-6DDA-4008-BA1F-9DB708F4B51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89196" y="1718036"/>
            <a:ext cx="7211803" cy="3808122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da-DK" smtClean="0"/>
            </a:lvl1pPr>
            <a:lvl2pPr>
              <a:defRPr lang="da-DK" smtClean="0"/>
            </a:lvl2pPr>
            <a:lvl3pPr>
              <a:defRPr lang="da-DK" smtClean="0"/>
            </a:lvl3pPr>
            <a:lvl4pPr>
              <a:defRPr lang="da-DK" smtClean="0"/>
            </a:lvl4pPr>
            <a:lvl5pPr>
              <a:defRPr lang="da-DK"/>
            </a:lvl5pPr>
          </a:lstStyle>
          <a:p>
            <a:pPr lvl="0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Rediger teksttypografien i masteren</a:t>
            </a:r>
          </a:p>
          <a:p>
            <a:pPr lvl="1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Andet niveau</a:t>
            </a:r>
          </a:p>
          <a:p>
            <a:pPr lvl="2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Tredje niveau</a:t>
            </a:r>
          </a:p>
          <a:p>
            <a:pPr lvl="3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Fjerde niveau</a:t>
            </a:r>
          </a:p>
          <a:p>
            <a:pPr lvl="4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Femte niveau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03534F6B-BA8C-4448-A006-26A64C08DB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00" y="5797461"/>
            <a:ext cx="2412000" cy="8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009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9788F-9B23-49C1-ADD5-28D67360F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612000"/>
            <a:ext cx="10515600" cy="950400"/>
          </a:xfrm>
        </p:spPr>
        <p:txBody>
          <a:bodyPr anchor="t"/>
          <a:lstStyle>
            <a:lvl1pPr>
              <a:defRPr sz="2600" b="1" cap="all" baseline="0">
                <a:solidFill>
                  <a:srgbClr val="E30000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400367E-1779-4231-956D-79586CC9F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A71E96F-C025-4733-B019-EC4B4C05B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3C9BDD0-F7ED-4C94-9928-65DEA418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6651F793-AD8F-4CF2-840D-9A904C6D3B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4644" y="1718036"/>
            <a:ext cx="3180522" cy="3808121"/>
          </a:xfrm>
        </p:spPr>
        <p:txBody>
          <a:bodyPr/>
          <a:lstStyle/>
          <a:p>
            <a:endParaRPr lang="da-DK"/>
          </a:p>
        </p:txBody>
      </p:sp>
      <p:sp>
        <p:nvSpPr>
          <p:cNvPr id="10" name="Pladsholder til indhold 6">
            <a:extLst>
              <a:ext uri="{FF2B5EF4-FFF2-40B4-BE49-F238E27FC236}">
                <a16:creationId xmlns:a16="http://schemas.microsoft.com/office/drawing/2014/main" id="{20E2B18D-9580-45F1-8A96-F71CBFA51CE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3582" y="1718036"/>
            <a:ext cx="7126357" cy="3808121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da-DK" smtClean="0"/>
            </a:lvl1pPr>
            <a:lvl2pPr>
              <a:defRPr lang="da-DK" smtClean="0"/>
            </a:lvl2pPr>
            <a:lvl3pPr>
              <a:defRPr lang="da-DK" smtClean="0"/>
            </a:lvl3pPr>
            <a:lvl4pPr>
              <a:defRPr lang="da-DK" smtClean="0"/>
            </a:lvl4pPr>
            <a:lvl5pPr>
              <a:defRPr lang="da-DK"/>
            </a:lvl5pPr>
          </a:lstStyle>
          <a:p>
            <a:pPr lvl="0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Rediger teksttypografien i masteren</a:t>
            </a:r>
          </a:p>
          <a:p>
            <a:pPr lvl="1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Andet niveau</a:t>
            </a:r>
          </a:p>
          <a:p>
            <a:pPr lvl="2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Tredje niveau</a:t>
            </a:r>
          </a:p>
          <a:p>
            <a:pPr lvl="3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Fjerde niveau</a:t>
            </a:r>
          </a:p>
          <a:p>
            <a:pPr lvl="4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Femte niveau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ACB426C5-F4FD-4D0F-BC33-F3795B537D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00" y="5797461"/>
            <a:ext cx="2412000" cy="8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630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9788F-9B23-49C1-ADD5-28D67360F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612000"/>
            <a:ext cx="10515600" cy="950400"/>
          </a:xfrm>
        </p:spPr>
        <p:txBody>
          <a:bodyPr anchor="t"/>
          <a:lstStyle>
            <a:lvl1pPr>
              <a:defRPr sz="2600" b="1" cap="all" baseline="0">
                <a:solidFill>
                  <a:srgbClr val="E30000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400367E-1779-4231-956D-79586CC9F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A71E96F-C025-4733-B019-EC4B4C05B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3C9BDD0-F7ED-4C94-9928-65DEA418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6651F793-AD8F-4CF2-840D-9A904C6D3B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4643" y="1889125"/>
            <a:ext cx="9561443" cy="3368675"/>
          </a:xfrm>
        </p:spPr>
        <p:txBody>
          <a:bodyPr/>
          <a:lstStyle/>
          <a:p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2C68E5A3-212C-4645-8D36-334085520E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00" y="5797461"/>
            <a:ext cx="2412000" cy="8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31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9788F-9B23-49C1-ADD5-28D67360F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612950"/>
            <a:ext cx="10515600" cy="948420"/>
          </a:xfrm>
        </p:spPr>
        <p:txBody>
          <a:bodyPr anchor="t"/>
          <a:lstStyle>
            <a:lvl1pPr>
              <a:defRPr sz="2600" b="1" cap="all" baseline="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400367E-1779-4231-956D-79586CC9F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A71E96F-C025-4733-B019-EC4B4C05B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3C9BDD0-F7ED-4C94-9928-65DEA418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Pladsholder til tekst 11">
            <a:extLst>
              <a:ext uri="{FF2B5EF4-FFF2-40B4-BE49-F238E27FC236}">
                <a16:creationId xmlns:a16="http://schemas.microsoft.com/office/drawing/2014/main" id="{D021687C-F1E3-4B9E-84DE-E3BE728EAD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9484" y="1718036"/>
            <a:ext cx="10515600" cy="3808122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da-DK" sz="1800" smtClean="0">
                <a:solidFill>
                  <a:schemeClr val="accent1"/>
                </a:solidFill>
              </a:defRPr>
            </a:lvl1pPr>
            <a:lvl2pPr>
              <a:defRPr lang="da-DK" sz="1800" smtClean="0">
                <a:solidFill>
                  <a:schemeClr val="accent1"/>
                </a:solidFill>
              </a:defRPr>
            </a:lvl2pPr>
            <a:lvl3pPr>
              <a:defRPr lang="da-DK" sz="1800" smtClean="0">
                <a:solidFill>
                  <a:schemeClr val="accent1"/>
                </a:solidFill>
              </a:defRPr>
            </a:lvl3pPr>
            <a:lvl4pPr>
              <a:defRPr lang="da-DK" sz="1800" smtClean="0">
                <a:solidFill>
                  <a:schemeClr val="accent1"/>
                </a:solidFill>
              </a:defRPr>
            </a:lvl4pPr>
            <a:lvl5pPr>
              <a:defRPr lang="da-DK" sz="1800">
                <a:solidFill>
                  <a:schemeClr val="accent1"/>
                </a:solidFill>
              </a:defRPr>
            </a:lvl5pPr>
          </a:lstStyle>
          <a:p>
            <a:pPr lvl="0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Rediger teksttypografien i masteren</a:t>
            </a:r>
          </a:p>
          <a:p>
            <a:pPr lvl="1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Andet niveau</a:t>
            </a:r>
          </a:p>
          <a:p>
            <a:pPr lvl="2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Tredje niveau</a:t>
            </a:r>
          </a:p>
          <a:p>
            <a:pPr lvl="3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Fjerde niveau</a:t>
            </a:r>
          </a:p>
          <a:p>
            <a:pPr lvl="4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Femte niveau</a:t>
            </a:r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2FAF499-000A-4742-8185-A8F0A33781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00" y="5797461"/>
            <a:ext cx="2412000" cy="81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3824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9788F-9B23-49C1-ADD5-28D67360F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612000"/>
            <a:ext cx="10515600" cy="950400"/>
          </a:xfrm>
        </p:spPr>
        <p:txBody>
          <a:bodyPr anchor="t"/>
          <a:lstStyle>
            <a:lvl1pPr>
              <a:defRPr sz="2600" b="1" cap="all" baseline="0">
                <a:solidFill>
                  <a:srgbClr val="E30000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400367E-1779-4231-956D-79586CC9F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A71E96F-C025-4733-B019-EC4B4C05B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3C9BDD0-F7ED-4C94-9928-65DEA418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6651F793-AD8F-4CF2-840D-9A904C6D3B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61043" y="1889125"/>
            <a:ext cx="5098773" cy="3368675"/>
          </a:xfrm>
        </p:spPr>
        <p:txBody>
          <a:bodyPr/>
          <a:lstStyle/>
          <a:p>
            <a:endParaRPr lang="da-DK"/>
          </a:p>
        </p:txBody>
      </p:sp>
      <p:sp>
        <p:nvSpPr>
          <p:cNvPr id="12" name="Pladsholder til billede 10">
            <a:extLst>
              <a:ext uri="{FF2B5EF4-FFF2-40B4-BE49-F238E27FC236}">
                <a16:creationId xmlns:a16="http://schemas.microsoft.com/office/drawing/2014/main" id="{9B49D45A-1A72-4292-BA53-C7F6B31307C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4642" y="1889125"/>
            <a:ext cx="5098773" cy="3368675"/>
          </a:xfrm>
        </p:spPr>
        <p:txBody>
          <a:bodyPr/>
          <a:lstStyle/>
          <a:p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563B0B59-CA2F-4584-BC51-72AB232F6E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00" y="5797461"/>
            <a:ext cx="2412000" cy="8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4238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9788F-9B23-49C1-ADD5-28D67360F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612000"/>
            <a:ext cx="10515600" cy="950400"/>
          </a:xfrm>
        </p:spPr>
        <p:txBody>
          <a:bodyPr anchor="t"/>
          <a:lstStyle>
            <a:lvl1pPr>
              <a:defRPr sz="2600" b="1" cap="all" baseline="0">
                <a:solidFill>
                  <a:srgbClr val="E30000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400367E-1779-4231-956D-79586CC9F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A71E96F-C025-4733-B019-EC4B4C05B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3C9BDD0-F7ED-4C94-9928-65DEA418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6651F793-AD8F-4CF2-840D-9A904C6D3B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71592" y="1889125"/>
            <a:ext cx="2474845" cy="3368675"/>
          </a:xfrm>
        </p:spPr>
        <p:txBody>
          <a:bodyPr/>
          <a:lstStyle/>
          <a:p>
            <a:endParaRPr lang="da-DK"/>
          </a:p>
        </p:txBody>
      </p:sp>
      <p:sp>
        <p:nvSpPr>
          <p:cNvPr id="12" name="Pladsholder til billede 10">
            <a:extLst>
              <a:ext uri="{FF2B5EF4-FFF2-40B4-BE49-F238E27FC236}">
                <a16:creationId xmlns:a16="http://schemas.microsoft.com/office/drawing/2014/main" id="{9B49D45A-1A72-4292-BA53-C7F6B31307C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4642" y="1889125"/>
            <a:ext cx="2474845" cy="3368675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13" name="Pladsholder til billede 10">
            <a:extLst>
              <a:ext uri="{FF2B5EF4-FFF2-40B4-BE49-F238E27FC236}">
                <a16:creationId xmlns:a16="http://schemas.microsoft.com/office/drawing/2014/main" id="{318B7F25-3482-4EA4-831D-7A6CBCB98B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78347" y="1889125"/>
            <a:ext cx="2474845" cy="3368675"/>
          </a:xfrm>
        </p:spPr>
        <p:txBody>
          <a:bodyPr/>
          <a:lstStyle/>
          <a:p>
            <a:endParaRPr lang="da-DK"/>
          </a:p>
        </p:txBody>
      </p:sp>
      <p:sp>
        <p:nvSpPr>
          <p:cNvPr id="14" name="Pladsholder til billede 10">
            <a:extLst>
              <a:ext uri="{FF2B5EF4-FFF2-40B4-BE49-F238E27FC236}">
                <a16:creationId xmlns:a16="http://schemas.microsoft.com/office/drawing/2014/main" id="{4A4EE574-EA67-496B-8897-EBF749F7D2A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81397" y="1889125"/>
            <a:ext cx="2474845" cy="3368675"/>
          </a:xfrm>
        </p:spPr>
        <p:txBody>
          <a:bodyPr/>
          <a:lstStyle/>
          <a:p>
            <a:endParaRPr lang="da-DK" dirty="0"/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51C5D00D-F067-424E-85BF-6EC13881FD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00" y="5797461"/>
            <a:ext cx="2412000" cy="8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9252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9788F-9B23-49C1-ADD5-28D67360F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612000"/>
            <a:ext cx="10515600" cy="950400"/>
          </a:xfrm>
        </p:spPr>
        <p:txBody>
          <a:bodyPr anchor="t"/>
          <a:lstStyle>
            <a:lvl1pPr>
              <a:defRPr sz="2600" b="1" cap="all" baseline="0">
                <a:solidFill>
                  <a:srgbClr val="E30000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400367E-1779-4231-956D-79586CC9F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A71E96F-C025-4733-B019-EC4B4C05B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3C9BDD0-F7ED-4C94-9928-65DEA418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  <p:sp>
        <p:nvSpPr>
          <p:cNvPr id="12" name="Pladsholder til billede 10">
            <a:extLst>
              <a:ext uri="{FF2B5EF4-FFF2-40B4-BE49-F238E27FC236}">
                <a16:creationId xmlns:a16="http://schemas.microsoft.com/office/drawing/2014/main" id="{9B49D45A-1A72-4292-BA53-C7F6B31307C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4642" y="1889126"/>
            <a:ext cx="3548271" cy="1758536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14" name="Pladsholder til billede 10">
            <a:extLst>
              <a:ext uri="{FF2B5EF4-FFF2-40B4-BE49-F238E27FC236}">
                <a16:creationId xmlns:a16="http://schemas.microsoft.com/office/drawing/2014/main" id="{4A4EE574-EA67-496B-8897-EBF749F7D2A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4642" y="3767621"/>
            <a:ext cx="3548271" cy="1758536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15" name="Pladsholder til billede 10">
            <a:extLst>
              <a:ext uri="{FF2B5EF4-FFF2-40B4-BE49-F238E27FC236}">
                <a16:creationId xmlns:a16="http://schemas.microsoft.com/office/drawing/2014/main" id="{DB085C89-474E-46F1-93AC-CF312FB800C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5312" y="1889126"/>
            <a:ext cx="3548271" cy="1758536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16" name="Pladsholder til billede 10">
            <a:extLst>
              <a:ext uri="{FF2B5EF4-FFF2-40B4-BE49-F238E27FC236}">
                <a16:creationId xmlns:a16="http://schemas.microsoft.com/office/drawing/2014/main" id="{584A18FD-435C-41B5-8CF1-B018DA52BA9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75312" y="3767621"/>
            <a:ext cx="3548271" cy="1758536"/>
          </a:xfrm>
        </p:spPr>
        <p:txBody>
          <a:bodyPr/>
          <a:lstStyle/>
          <a:p>
            <a:endParaRPr lang="da-DK" dirty="0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4CBB4BF5-45E2-41D6-8E01-E2A2C63E34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00" y="5797461"/>
            <a:ext cx="2412000" cy="8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9228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B3141726-71D3-4B59-85CC-18A10A24B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385" y="-699507"/>
            <a:ext cx="12344399" cy="8235910"/>
          </a:xfrm>
          <a:prstGeom prst="rect">
            <a:avLst/>
          </a:prstGeom>
        </p:spPr>
      </p:pic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F22EDB41-896A-4F4B-BA40-02CAD80973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4303" y="695394"/>
            <a:ext cx="2916000" cy="291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3E33E33-7BC5-4B22-8D22-F34B55C22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7861" y="2929418"/>
            <a:ext cx="6486948" cy="1801608"/>
          </a:xfrm>
        </p:spPr>
        <p:txBody>
          <a:bodyPr anchor="t"/>
          <a:lstStyle>
            <a:lvl1pPr>
              <a:defRPr sz="3200" b="1" cap="all" baseline="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84D9ECC-9043-45D1-9AA0-436C04758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4DA8180-9052-42DF-9AE3-843CAECE9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7A209BC7-7835-45AB-BB83-8A478EA30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A3C1847E-49F4-43D9-ABE4-30D2BECF657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250497" y="1969193"/>
            <a:ext cx="5305425" cy="392113"/>
          </a:xfrm>
          <a:custGeom>
            <a:avLst/>
            <a:gdLst>
              <a:gd name="T0" fmla="*/ 0 w 1334"/>
              <a:gd name="T1" fmla="*/ 2 h 98"/>
              <a:gd name="T2" fmla="*/ 55 w 1334"/>
              <a:gd name="T3" fmla="*/ 27 h 98"/>
              <a:gd name="T4" fmla="*/ 25 w 1334"/>
              <a:gd name="T5" fmla="*/ 27 h 98"/>
              <a:gd name="T6" fmla="*/ 128 w 1334"/>
              <a:gd name="T7" fmla="*/ 35 h 98"/>
              <a:gd name="T8" fmla="*/ 184 w 1334"/>
              <a:gd name="T9" fmla="*/ 2 h 98"/>
              <a:gd name="T10" fmla="*/ 153 w 1334"/>
              <a:gd name="T11" fmla="*/ 61 h 98"/>
              <a:gd name="T12" fmla="*/ 97 w 1334"/>
              <a:gd name="T13" fmla="*/ 96 h 98"/>
              <a:gd name="T14" fmla="*/ 276 w 1334"/>
              <a:gd name="T15" fmla="*/ 2 h 98"/>
              <a:gd name="T16" fmla="*/ 240 w 1334"/>
              <a:gd name="T17" fmla="*/ 38 h 98"/>
              <a:gd name="T18" fmla="*/ 240 w 1334"/>
              <a:gd name="T19" fmla="*/ 60 h 98"/>
              <a:gd name="T20" fmla="*/ 277 w 1334"/>
              <a:gd name="T21" fmla="*/ 96 h 98"/>
              <a:gd name="T22" fmla="*/ 330 w 1334"/>
              <a:gd name="T23" fmla="*/ 49 h 98"/>
              <a:gd name="T24" fmla="*/ 378 w 1334"/>
              <a:gd name="T25" fmla="*/ 98 h 98"/>
              <a:gd name="T26" fmla="*/ 378 w 1334"/>
              <a:gd name="T27" fmla="*/ 25 h 98"/>
              <a:gd name="T28" fmla="*/ 395 w 1334"/>
              <a:gd name="T29" fmla="*/ 49 h 98"/>
              <a:gd name="T30" fmla="*/ 527 w 1334"/>
              <a:gd name="T31" fmla="*/ 34 h 98"/>
              <a:gd name="T32" fmla="*/ 501 w 1334"/>
              <a:gd name="T33" fmla="*/ 96 h 98"/>
              <a:gd name="T34" fmla="*/ 477 w 1334"/>
              <a:gd name="T35" fmla="*/ 96 h 98"/>
              <a:gd name="T36" fmla="*/ 484 w 1334"/>
              <a:gd name="T37" fmla="*/ 47 h 98"/>
              <a:gd name="T38" fmla="*/ 477 w 1334"/>
              <a:gd name="T39" fmla="*/ 26 h 98"/>
              <a:gd name="T40" fmla="*/ 544 w 1334"/>
              <a:gd name="T41" fmla="*/ 50 h 98"/>
              <a:gd name="T42" fmla="*/ 612 w 1334"/>
              <a:gd name="T43" fmla="*/ 31 h 98"/>
              <a:gd name="T44" fmla="*/ 597 w 1334"/>
              <a:gd name="T45" fmla="*/ 74 h 98"/>
              <a:gd name="T46" fmla="*/ 591 w 1334"/>
              <a:gd name="T47" fmla="*/ 61 h 98"/>
              <a:gd name="T48" fmla="*/ 631 w 1334"/>
              <a:gd name="T49" fmla="*/ 87 h 98"/>
              <a:gd name="T50" fmla="*/ 668 w 1334"/>
              <a:gd name="T51" fmla="*/ 2 h 98"/>
              <a:gd name="T52" fmla="*/ 702 w 1334"/>
              <a:gd name="T53" fmla="*/ 96 h 98"/>
              <a:gd name="T54" fmla="*/ 669 w 1334"/>
              <a:gd name="T55" fmla="*/ 96 h 98"/>
              <a:gd name="T56" fmla="*/ 678 w 1334"/>
              <a:gd name="T57" fmla="*/ 58 h 98"/>
              <a:gd name="T58" fmla="*/ 686 w 1334"/>
              <a:gd name="T59" fmla="*/ 24 h 98"/>
              <a:gd name="T60" fmla="*/ 678 w 1334"/>
              <a:gd name="T61" fmla="*/ 58 h 98"/>
              <a:gd name="T62" fmla="*/ 793 w 1334"/>
              <a:gd name="T63" fmla="*/ 37 h 98"/>
              <a:gd name="T64" fmla="*/ 800 w 1334"/>
              <a:gd name="T65" fmla="*/ 21 h 98"/>
              <a:gd name="T66" fmla="*/ 828 w 1334"/>
              <a:gd name="T67" fmla="*/ 96 h 98"/>
              <a:gd name="T68" fmla="*/ 769 w 1334"/>
              <a:gd name="T69" fmla="*/ 37 h 98"/>
              <a:gd name="T70" fmla="*/ 773 w 1334"/>
              <a:gd name="T71" fmla="*/ 96 h 98"/>
              <a:gd name="T72" fmla="*/ 854 w 1334"/>
              <a:gd name="T73" fmla="*/ 2 h 98"/>
              <a:gd name="T74" fmla="*/ 854 w 1334"/>
              <a:gd name="T75" fmla="*/ 96 h 98"/>
              <a:gd name="T76" fmla="*/ 955 w 1334"/>
              <a:gd name="T77" fmla="*/ 0 h 98"/>
              <a:gd name="T78" fmla="*/ 955 w 1334"/>
              <a:gd name="T79" fmla="*/ 25 h 98"/>
              <a:gd name="T80" fmla="*/ 971 w 1334"/>
              <a:gd name="T81" fmla="*/ 67 h 98"/>
              <a:gd name="T82" fmla="*/ 905 w 1334"/>
              <a:gd name="T83" fmla="*/ 50 h 98"/>
              <a:gd name="T84" fmla="*/ 1062 w 1334"/>
              <a:gd name="T85" fmla="*/ 40 h 98"/>
              <a:gd name="T86" fmla="*/ 1071 w 1334"/>
              <a:gd name="T87" fmla="*/ 40 h 98"/>
              <a:gd name="T88" fmla="*/ 1112 w 1334"/>
              <a:gd name="T89" fmla="*/ 40 h 98"/>
              <a:gd name="T90" fmla="*/ 1122 w 1334"/>
              <a:gd name="T91" fmla="*/ 40 h 98"/>
              <a:gd name="T92" fmla="*/ 1138 w 1334"/>
              <a:gd name="T93" fmla="*/ 96 h 98"/>
              <a:gd name="T94" fmla="*/ 1091 w 1334"/>
              <a:gd name="T95" fmla="*/ 43 h 98"/>
              <a:gd name="T96" fmla="*/ 1081 w 1334"/>
              <a:gd name="T97" fmla="*/ 96 h 98"/>
              <a:gd name="T98" fmla="*/ 1183 w 1334"/>
              <a:gd name="T99" fmla="*/ 2 h 98"/>
              <a:gd name="T100" fmla="*/ 1217 w 1334"/>
              <a:gd name="T101" fmla="*/ 96 h 98"/>
              <a:gd name="T102" fmla="*/ 1185 w 1334"/>
              <a:gd name="T103" fmla="*/ 96 h 98"/>
              <a:gd name="T104" fmla="*/ 1194 w 1334"/>
              <a:gd name="T105" fmla="*/ 58 h 98"/>
              <a:gd name="T106" fmla="*/ 1201 w 1334"/>
              <a:gd name="T107" fmla="*/ 24 h 98"/>
              <a:gd name="T108" fmla="*/ 1194 w 1334"/>
              <a:gd name="T109" fmla="*/ 58 h 98"/>
              <a:gd name="T110" fmla="*/ 1276 w 1334"/>
              <a:gd name="T111" fmla="*/ 2 h 98"/>
              <a:gd name="T112" fmla="*/ 1289 w 1334"/>
              <a:gd name="T113" fmla="*/ 40 h 98"/>
              <a:gd name="T114" fmla="*/ 1334 w 1334"/>
              <a:gd name="T115" fmla="*/ 2 h 98"/>
              <a:gd name="T116" fmla="*/ 1274 w 1334"/>
              <a:gd name="T117" fmla="*/ 96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334" h="98">
                <a:moveTo>
                  <a:pt x="25" y="27"/>
                </a:moveTo>
                <a:cubicBezTo>
                  <a:pt x="0" y="27"/>
                  <a:pt x="0" y="27"/>
                  <a:pt x="0" y="27"/>
                </a:cubicBezTo>
                <a:cubicBezTo>
                  <a:pt x="0" y="2"/>
                  <a:pt x="0" y="2"/>
                  <a:pt x="0" y="2"/>
                </a:cubicBezTo>
                <a:cubicBezTo>
                  <a:pt x="80" y="2"/>
                  <a:pt x="80" y="2"/>
                  <a:pt x="80" y="2"/>
                </a:cubicBezTo>
                <a:cubicBezTo>
                  <a:pt x="80" y="27"/>
                  <a:pt x="80" y="27"/>
                  <a:pt x="80" y="27"/>
                </a:cubicBezTo>
                <a:cubicBezTo>
                  <a:pt x="55" y="27"/>
                  <a:pt x="55" y="27"/>
                  <a:pt x="55" y="27"/>
                </a:cubicBezTo>
                <a:cubicBezTo>
                  <a:pt x="55" y="96"/>
                  <a:pt x="55" y="96"/>
                  <a:pt x="55" y="96"/>
                </a:cubicBezTo>
                <a:cubicBezTo>
                  <a:pt x="25" y="96"/>
                  <a:pt x="25" y="96"/>
                  <a:pt x="25" y="96"/>
                </a:cubicBezTo>
                <a:lnTo>
                  <a:pt x="25" y="27"/>
                </a:lnTo>
                <a:close/>
                <a:moveTo>
                  <a:pt x="97" y="2"/>
                </a:moveTo>
                <a:cubicBezTo>
                  <a:pt x="128" y="2"/>
                  <a:pt x="128" y="2"/>
                  <a:pt x="128" y="2"/>
                </a:cubicBezTo>
                <a:cubicBezTo>
                  <a:pt x="128" y="35"/>
                  <a:pt x="128" y="35"/>
                  <a:pt x="128" y="35"/>
                </a:cubicBezTo>
                <a:cubicBezTo>
                  <a:pt x="153" y="35"/>
                  <a:pt x="153" y="35"/>
                  <a:pt x="153" y="35"/>
                </a:cubicBezTo>
                <a:cubicBezTo>
                  <a:pt x="153" y="2"/>
                  <a:pt x="153" y="2"/>
                  <a:pt x="153" y="2"/>
                </a:cubicBezTo>
                <a:cubicBezTo>
                  <a:pt x="184" y="2"/>
                  <a:pt x="184" y="2"/>
                  <a:pt x="184" y="2"/>
                </a:cubicBezTo>
                <a:cubicBezTo>
                  <a:pt x="184" y="96"/>
                  <a:pt x="184" y="96"/>
                  <a:pt x="184" y="96"/>
                </a:cubicBezTo>
                <a:cubicBezTo>
                  <a:pt x="153" y="96"/>
                  <a:pt x="153" y="96"/>
                  <a:pt x="153" y="96"/>
                </a:cubicBezTo>
                <a:cubicBezTo>
                  <a:pt x="153" y="61"/>
                  <a:pt x="153" y="61"/>
                  <a:pt x="153" y="61"/>
                </a:cubicBezTo>
                <a:cubicBezTo>
                  <a:pt x="128" y="61"/>
                  <a:pt x="128" y="61"/>
                  <a:pt x="128" y="61"/>
                </a:cubicBezTo>
                <a:cubicBezTo>
                  <a:pt x="128" y="96"/>
                  <a:pt x="128" y="96"/>
                  <a:pt x="128" y="96"/>
                </a:cubicBezTo>
                <a:cubicBezTo>
                  <a:pt x="97" y="96"/>
                  <a:pt x="97" y="96"/>
                  <a:pt x="97" y="96"/>
                </a:cubicBezTo>
                <a:lnTo>
                  <a:pt x="97" y="2"/>
                </a:lnTo>
                <a:close/>
                <a:moveTo>
                  <a:pt x="209" y="2"/>
                </a:moveTo>
                <a:cubicBezTo>
                  <a:pt x="276" y="2"/>
                  <a:pt x="276" y="2"/>
                  <a:pt x="276" y="2"/>
                </a:cubicBezTo>
                <a:cubicBezTo>
                  <a:pt x="276" y="25"/>
                  <a:pt x="276" y="25"/>
                  <a:pt x="276" y="25"/>
                </a:cubicBezTo>
                <a:cubicBezTo>
                  <a:pt x="240" y="25"/>
                  <a:pt x="240" y="25"/>
                  <a:pt x="240" y="25"/>
                </a:cubicBezTo>
                <a:cubicBezTo>
                  <a:pt x="240" y="38"/>
                  <a:pt x="240" y="38"/>
                  <a:pt x="240" y="38"/>
                </a:cubicBezTo>
                <a:cubicBezTo>
                  <a:pt x="271" y="38"/>
                  <a:pt x="271" y="38"/>
                  <a:pt x="271" y="38"/>
                </a:cubicBezTo>
                <a:cubicBezTo>
                  <a:pt x="271" y="60"/>
                  <a:pt x="271" y="60"/>
                  <a:pt x="271" y="60"/>
                </a:cubicBezTo>
                <a:cubicBezTo>
                  <a:pt x="240" y="60"/>
                  <a:pt x="240" y="60"/>
                  <a:pt x="240" y="60"/>
                </a:cubicBezTo>
                <a:cubicBezTo>
                  <a:pt x="240" y="73"/>
                  <a:pt x="240" y="73"/>
                  <a:pt x="240" y="73"/>
                </a:cubicBezTo>
                <a:cubicBezTo>
                  <a:pt x="277" y="73"/>
                  <a:pt x="277" y="73"/>
                  <a:pt x="277" y="73"/>
                </a:cubicBezTo>
                <a:cubicBezTo>
                  <a:pt x="277" y="96"/>
                  <a:pt x="277" y="96"/>
                  <a:pt x="277" y="96"/>
                </a:cubicBezTo>
                <a:cubicBezTo>
                  <a:pt x="209" y="96"/>
                  <a:pt x="209" y="96"/>
                  <a:pt x="209" y="96"/>
                </a:cubicBezTo>
                <a:lnTo>
                  <a:pt x="209" y="2"/>
                </a:lnTo>
                <a:close/>
                <a:moveTo>
                  <a:pt x="330" y="49"/>
                </a:moveTo>
                <a:cubicBezTo>
                  <a:pt x="330" y="17"/>
                  <a:pt x="350" y="0"/>
                  <a:pt x="378" y="0"/>
                </a:cubicBezTo>
                <a:cubicBezTo>
                  <a:pt x="406" y="0"/>
                  <a:pt x="426" y="17"/>
                  <a:pt x="426" y="49"/>
                </a:cubicBezTo>
                <a:cubicBezTo>
                  <a:pt x="426" y="80"/>
                  <a:pt x="406" y="98"/>
                  <a:pt x="378" y="98"/>
                </a:cubicBezTo>
                <a:cubicBezTo>
                  <a:pt x="350" y="98"/>
                  <a:pt x="330" y="80"/>
                  <a:pt x="330" y="49"/>
                </a:cubicBezTo>
                <a:close/>
                <a:moveTo>
                  <a:pt x="395" y="49"/>
                </a:moveTo>
                <a:cubicBezTo>
                  <a:pt x="395" y="33"/>
                  <a:pt x="389" y="25"/>
                  <a:pt x="378" y="25"/>
                </a:cubicBezTo>
                <a:cubicBezTo>
                  <a:pt x="368" y="25"/>
                  <a:pt x="362" y="33"/>
                  <a:pt x="362" y="49"/>
                </a:cubicBezTo>
                <a:cubicBezTo>
                  <a:pt x="362" y="64"/>
                  <a:pt x="368" y="74"/>
                  <a:pt x="378" y="74"/>
                </a:cubicBezTo>
                <a:cubicBezTo>
                  <a:pt x="389" y="74"/>
                  <a:pt x="395" y="64"/>
                  <a:pt x="395" y="49"/>
                </a:cubicBezTo>
                <a:close/>
                <a:moveTo>
                  <a:pt x="446" y="2"/>
                </a:moveTo>
                <a:cubicBezTo>
                  <a:pt x="486" y="2"/>
                  <a:pt x="486" y="2"/>
                  <a:pt x="486" y="2"/>
                </a:cubicBezTo>
                <a:cubicBezTo>
                  <a:pt x="508" y="2"/>
                  <a:pt x="527" y="9"/>
                  <a:pt x="527" y="34"/>
                </a:cubicBezTo>
                <a:cubicBezTo>
                  <a:pt x="527" y="46"/>
                  <a:pt x="521" y="55"/>
                  <a:pt x="512" y="61"/>
                </a:cubicBezTo>
                <a:cubicBezTo>
                  <a:pt x="533" y="96"/>
                  <a:pt x="533" y="96"/>
                  <a:pt x="533" y="96"/>
                </a:cubicBezTo>
                <a:cubicBezTo>
                  <a:pt x="501" y="96"/>
                  <a:pt x="501" y="96"/>
                  <a:pt x="501" y="96"/>
                </a:cubicBezTo>
                <a:cubicBezTo>
                  <a:pt x="486" y="68"/>
                  <a:pt x="486" y="68"/>
                  <a:pt x="486" y="68"/>
                </a:cubicBezTo>
                <a:cubicBezTo>
                  <a:pt x="477" y="68"/>
                  <a:pt x="477" y="68"/>
                  <a:pt x="477" y="68"/>
                </a:cubicBezTo>
                <a:cubicBezTo>
                  <a:pt x="477" y="96"/>
                  <a:pt x="477" y="96"/>
                  <a:pt x="477" y="96"/>
                </a:cubicBezTo>
                <a:cubicBezTo>
                  <a:pt x="446" y="96"/>
                  <a:pt x="446" y="96"/>
                  <a:pt x="446" y="96"/>
                </a:cubicBezTo>
                <a:lnTo>
                  <a:pt x="446" y="2"/>
                </a:lnTo>
                <a:close/>
                <a:moveTo>
                  <a:pt x="484" y="47"/>
                </a:moveTo>
                <a:cubicBezTo>
                  <a:pt x="494" y="47"/>
                  <a:pt x="498" y="42"/>
                  <a:pt x="498" y="36"/>
                </a:cubicBezTo>
                <a:cubicBezTo>
                  <a:pt x="498" y="28"/>
                  <a:pt x="493" y="26"/>
                  <a:pt x="484" y="26"/>
                </a:cubicBezTo>
                <a:cubicBezTo>
                  <a:pt x="477" y="26"/>
                  <a:pt x="477" y="26"/>
                  <a:pt x="477" y="26"/>
                </a:cubicBezTo>
                <a:cubicBezTo>
                  <a:pt x="477" y="47"/>
                  <a:pt x="477" y="47"/>
                  <a:pt x="477" y="47"/>
                </a:cubicBezTo>
                <a:lnTo>
                  <a:pt x="484" y="47"/>
                </a:lnTo>
                <a:close/>
                <a:moveTo>
                  <a:pt x="544" y="50"/>
                </a:moveTo>
                <a:cubicBezTo>
                  <a:pt x="544" y="18"/>
                  <a:pt x="568" y="0"/>
                  <a:pt x="596" y="0"/>
                </a:cubicBezTo>
                <a:cubicBezTo>
                  <a:pt x="610" y="0"/>
                  <a:pt x="621" y="6"/>
                  <a:pt x="628" y="13"/>
                </a:cubicBezTo>
                <a:cubicBezTo>
                  <a:pt x="612" y="31"/>
                  <a:pt x="612" y="31"/>
                  <a:pt x="612" y="31"/>
                </a:cubicBezTo>
                <a:cubicBezTo>
                  <a:pt x="607" y="26"/>
                  <a:pt x="603" y="24"/>
                  <a:pt x="596" y="24"/>
                </a:cubicBezTo>
                <a:cubicBezTo>
                  <a:pt x="584" y="24"/>
                  <a:pt x="575" y="33"/>
                  <a:pt x="575" y="50"/>
                </a:cubicBezTo>
                <a:cubicBezTo>
                  <a:pt x="575" y="65"/>
                  <a:pt x="581" y="74"/>
                  <a:pt x="597" y="74"/>
                </a:cubicBezTo>
                <a:cubicBezTo>
                  <a:pt x="600" y="74"/>
                  <a:pt x="602" y="74"/>
                  <a:pt x="604" y="73"/>
                </a:cubicBezTo>
                <a:cubicBezTo>
                  <a:pt x="604" y="61"/>
                  <a:pt x="604" y="61"/>
                  <a:pt x="604" y="61"/>
                </a:cubicBezTo>
                <a:cubicBezTo>
                  <a:pt x="591" y="61"/>
                  <a:pt x="591" y="61"/>
                  <a:pt x="591" y="61"/>
                </a:cubicBezTo>
                <a:cubicBezTo>
                  <a:pt x="591" y="40"/>
                  <a:pt x="591" y="40"/>
                  <a:pt x="591" y="40"/>
                </a:cubicBezTo>
                <a:cubicBezTo>
                  <a:pt x="631" y="40"/>
                  <a:pt x="631" y="40"/>
                  <a:pt x="631" y="40"/>
                </a:cubicBezTo>
                <a:cubicBezTo>
                  <a:pt x="631" y="87"/>
                  <a:pt x="631" y="87"/>
                  <a:pt x="631" y="87"/>
                </a:cubicBezTo>
                <a:cubicBezTo>
                  <a:pt x="623" y="93"/>
                  <a:pt x="609" y="98"/>
                  <a:pt x="595" y="98"/>
                </a:cubicBezTo>
                <a:cubicBezTo>
                  <a:pt x="567" y="98"/>
                  <a:pt x="544" y="83"/>
                  <a:pt x="544" y="50"/>
                </a:cubicBezTo>
                <a:close/>
                <a:moveTo>
                  <a:pt x="668" y="2"/>
                </a:moveTo>
                <a:cubicBezTo>
                  <a:pt x="704" y="2"/>
                  <a:pt x="704" y="2"/>
                  <a:pt x="704" y="2"/>
                </a:cubicBezTo>
                <a:cubicBezTo>
                  <a:pt x="734" y="96"/>
                  <a:pt x="734" y="96"/>
                  <a:pt x="734" y="96"/>
                </a:cubicBezTo>
                <a:cubicBezTo>
                  <a:pt x="702" y="96"/>
                  <a:pt x="702" y="96"/>
                  <a:pt x="702" y="96"/>
                </a:cubicBezTo>
                <a:cubicBezTo>
                  <a:pt x="698" y="80"/>
                  <a:pt x="698" y="80"/>
                  <a:pt x="698" y="80"/>
                </a:cubicBezTo>
                <a:cubicBezTo>
                  <a:pt x="673" y="80"/>
                  <a:pt x="673" y="80"/>
                  <a:pt x="673" y="80"/>
                </a:cubicBezTo>
                <a:cubicBezTo>
                  <a:pt x="669" y="96"/>
                  <a:pt x="669" y="96"/>
                  <a:pt x="669" y="96"/>
                </a:cubicBezTo>
                <a:cubicBezTo>
                  <a:pt x="638" y="96"/>
                  <a:pt x="638" y="96"/>
                  <a:pt x="638" y="96"/>
                </a:cubicBezTo>
                <a:lnTo>
                  <a:pt x="668" y="2"/>
                </a:lnTo>
                <a:close/>
                <a:moveTo>
                  <a:pt x="678" y="58"/>
                </a:moveTo>
                <a:cubicBezTo>
                  <a:pt x="693" y="58"/>
                  <a:pt x="693" y="58"/>
                  <a:pt x="693" y="58"/>
                </a:cubicBezTo>
                <a:cubicBezTo>
                  <a:pt x="692" y="53"/>
                  <a:pt x="692" y="53"/>
                  <a:pt x="692" y="53"/>
                </a:cubicBezTo>
                <a:cubicBezTo>
                  <a:pt x="690" y="44"/>
                  <a:pt x="688" y="33"/>
                  <a:pt x="686" y="24"/>
                </a:cubicBezTo>
                <a:cubicBezTo>
                  <a:pt x="685" y="24"/>
                  <a:pt x="685" y="24"/>
                  <a:pt x="685" y="24"/>
                </a:cubicBezTo>
                <a:cubicBezTo>
                  <a:pt x="683" y="33"/>
                  <a:pt x="681" y="44"/>
                  <a:pt x="679" y="53"/>
                </a:cubicBezTo>
                <a:lnTo>
                  <a:pt x="678" y="58"/>
                </a:lnTo>
                <a:close/>
                <a:moveTo>
                  <a:pt x="745" y="2"/>
                </a:moveTo>
                <a:cubicBezTo>
                  <a:pt x="775" y="2"/>
                  <a:pt x="775" y="2"/>
                  <a:pt x="775" y="2"/>
                </a:cubicBezTo>
                <a:cubicBezTo>
                  <a:pt x="793" y="37"/>
                  <a:pt x="793" y="37"/>
                  <a:pt x="793" y="37"/>
                </a:cubicBezTo>
                <a:cubicBezTo>
                  <a:pt x="803" y="61"/>
                  <a:pt x="803" y="61"/>
                  <a:pt x="803" y="61"/>
                </a:cubicBezTo>
                <a:cubicBezTo>
                  <a:pt x="804" y="61"/>
                  <a:pt x="804" y="61"/>
                  <a:pt x="804" y="61"/>
                </a:cubicBezTo>
                <a:cubicBezTo>
                  <a:pt x="802" y="50"/>
                  <a:pt x="800" y="33"/>
                  <a:pt x="800" y="21"/>
                </a:cubicBezTo>
                <a:cubicBezTo>
                  <a:pt x="800" y="2"/>
                  <a:pt x="800" y="2"/>
                  <a:pt x="800" y="2"/>
                </a:cubicBezTo>
                <a:cubicBezTo>
                  <a:pt x="828" y="2"/>
                  <a:pt x="828" y="2"/>
                  <a:pt x="828" y="2"/>
                </a:cubicBezTo>
                <a:cubicBezTo>
                  <a:pt x="828" y="96"/>
                  <a:pt x="828" y="96"/>
                  <a:pt x="828" y="96"/>
                </a:cubicBezTo>
                <a:cubicBezTo>
                  <a:pt x="798" y="96"/>
                  <a:pt x="798" y="96"/>
                  <a:pt x="798" y="96"/>
                </a:cubicBezTo>
                <a:cubicBezTo>
                  <a:pt x="780" y="60"/>
                  <a:pt x="780" y="60"/>
                  <a:pt x="780" y="60"/>
                </a:cubicBezTo>
                <a:cubicBezTo>
                  <a:pt x="769" y="37"/>
                  <a:pt x="769" y="37"/>
                  <a:pt x="769" y="37"/>
                </a:cubicBezTo>
                <a:cubicBezTo>
                  <a:pt x="769" y="37"/>
                  <a:pt x="769" y="37"/>
                  <a:pt x="769" y="37"/>
                </a:cubicBezTo>
                <a:cubicBezTo>
                  <a:pt x="770" y="49"/>
                  <a:pt x="773" y="65"/>
                  <a:pt x="773" y="77"/>
                </a:cubicBezTo>
                <a:cubicBezTo>
                  <a:pt x="773" y="96"/>
                  <a:pt x="773" y="96"/>
                  <a:pt x="773" y="96"/>
                </a:cubicBezTo>
                <a:cubicBezTo>
                  <a:pt x="745" y="96"/>
                  <a:pt x="745" y="96"/>
                  <a:pt x="745" y="96"/>
                </a:cubicBezTo>
                <a:lnTo>
                  <a:pt x="745" y="2"/>
                </a:lnTo>
                <a:close/>
                <a:moveTo>
                  <a:pt x="854" y="2"/>
                </a:moveTo>
                <a:cubicBezTo>
                  <a:pt x="884" y="2"/>
                  <a:pt x="884" y="2"/>
                  <a:pt x="884" y="2"/>
                </a:cubicBezTo>
                <a:cubicBezTo>
                  <a:pt x="884" y="96"/>
                  <a:pt x="884" y="96"/>
                  <a:pt x="884" y="96"/>
                </a:cubicBezTo>
                <a:cubicBezTo>
                  <a:pt x="854" y="96"/>
                  <a:pt x="854" y="96"/>
                  <a:pt x="854" y="96"/>
                </a:cubicBezTo>
                <a:lnTo>
                  <a:pt x="854" y="2"/>
                </a:lnTo>
                <a:close/>
                <a:moveTo>
                  <a:pt x="905" y="50"/>
                </a:moveTo>
                <a:cubicBezTo>
                  <a:pt x="905" y="18"/>
                  <a:pt x="929" y="0"/>
                  <a:pt x="955" y="0"/>
                </a:cubicBezTo>
                <a:cubicBezTo>
                  <a:pt x="968" y="0"/>
                  <a:pt x="979" y="5"/>
                  <a:pt x="987" y="12"/>
                </a:cubicBezTo>
                <a:cubicBezTo>
                  <a:pt x="970" y="31"/>
                  <a:pt x="970" y="31"/>
                  <a:pt x="970" y="31"/>
                </a:cubicBezTo>
                <a:cubicBezTo>
                  <a:pt x="965" y="26"/>
                  <a:pt x="961" y="25"/>
                  <a:pt x="955" y="25"/>
                </a:cubicBezTo>
                <a:cubicBezTo>
                  <a:pt x="945" y="25"/>
                  <a:pt x="936" y="33"/>
                  <a:pt x="936" y="49"/>
                </a:cubicBezTo>
                <a:cubicBezTo>
                  <a:pt x="936" y="65"/>
                  <a:pt x="943" y="74"/>
                  <a:pt x="955" y="74"/>
                </a:cubicBezTo>
                <a:cubicBezTo>
                  <a:pt x="962" y="74"/>
                  <a:pt x="967" y="70"/>
                  <a:pt x="971" y="67"/>
                </a:cubicBezTo>
                <a:cubicBezTo>
                  <a:pt x="987" y="85"/>
                  <a:pt x="987" y="85"/>
                  <a:pt x="987" y="85"/>
                </a:cubicBezTo>
                <a:cubicBezTo>
                  <a:pt x="979" y="94"/>
                  <a:pt x="966" y="98"/>
                  <a:pt x="953" y="98"/>
                </a:cubicBezTo>
                <a:cubicBezTo>
                  <a:pt x="928" y="98"/>
                  <a:pt x="905" y="83"/>
                  <a:pt x="905" y="50"/>
                </a:cubicBezTo>
                <a:close/>
                <a:moveTo>
                  <a:pt x="1028" y="2"/>
                </a:moveTo>
                <a:cubicBezTo>
                  <a:pt x="1058" y="2"/>
                  <a:pt x="1058" y="2"/>
                  <a:pt x="1058" y="2"/>
                </a:cubicBezTo>
                <a:cubicBezTo>
                  <a:pt x="1062" y="40"/>
                  <a:pt x="1062" y="40"/>
                  <a:pt x="1062" y="40"/>
                </a:cubicBezTo>
                <a:cubicBezTo>
                  <a:pt x="1063" y="50"/>
                  <a:pt x="1064" y="60"/>
                  <a:pt x="1065" y="69"/>
                </a:cubicBezTo>
                <a:cubicBezTo>
                  <a:pt x="1066" y="69"/>
                  <a:pt x="1066" y="69"/>
                  <a:pt x="1066" y="69"/>
                </a:cubicBezTo>
                <a:cubicBezTo>
                  <a:pt x="1068" y="60"/>
                  <a:pt x="1070" y="50"/>
                  <a:pt x="1071" y="40"/>
                </a:cubicBezTo>
                <a:cubicBezTo>
                  <a:pt x="1080" y="2"/>
                  <a:pt x="1080" y="2"/>
                  <a:pt x="1080" y="2"/>
                </a:cubicBezTo>
                <a:cubicBezTo>
                  <a:pt x="1104" y="2"/>
                  <a:pt x="1104" y="2"/>
                  <a:pt x="1104" y="2"/>
                </a:cubicBezTo>
                <a:cubicBezTo>
                  <a:pt x="1112" y="40"/>
                  <a:pt x="1112" y="40"/>
                  <a:pt x="1112" y="40"/>
                </a:cubicBezTo>
                <a:cubicBezTo>
                  <a:pt x="1114" y="49"/>
                  <a:pt x="1116" y="60"/>
                  <a:pt x="1118" y="69"/>
                </a:cubicBezTo>
                <a:cubicBezTo>
                  <a:pt x="1119" y="69"/>
                  <a:pt x="1119" y="69"/>
                  <a:pt x="1119" y="69"/>
                </a:cubicBezTo>
                <a:cubicBezTo>
                  <a:pt x="1119" y="60"/>
                  <a:pt x="1121" y="50"/>
                  <a:pt x="1122" y="40"/>
                </a:cubicBezTo>
                <a:cubicBezTo>
                  <a:pt x="1126" y="2"/>
                  <a:pt x="1126" y="2"/>
                  <a:pt x="1126" y="2"/>
                </a:cubicBezTo>
                <a:cubicBezTo>
                  <a:pt x="1154" y="2"/>
                  <a:pt x="1154" y="2"/>
                  <a:pt x="1154" y="2"/>
                </a:cubicBezTo>
                <a:cubicBezTo>
                  <a:pt x="1138" y="96"/>
                  <a:pt x="1138" y="96"/>
                  <a:pt x="1138" y="96"/>
                </a:cubicBezTo>
                <a:cubicBezTo>
                  <a:pt x="1101" y="96"/>
                  <a:pt x="1101" y="96"/>
                  <a:pt x="1101" y="96"/>
                </a:cubicBezTo>
                <a:cubicBezTo>
                  <a:pt x="1095" y="65"/>
                  <a:pt x="1095" y="65"/>
                  <a:pt x="1095" y="65"/>
                </a:cubicBezTo>
                <a:cubicBezTo>
                  <a:pt x="1093" y="58"/>
                  <a:pt x="1092" y="49"/>
                  <a:pt x="1091" y="43"/>
                </a:cubicBezTo>
                <a:cubicBezTo>
                  <a:pt x="1091" y="43"/>
                  <a:pt x="1091" y="43"/>
                  <a:pt x="1091" y="43"/>
                </a:cubicBezTo>
                <a:cubicBezTo>
                  <a:pt x="1090" y="49"/>
                  <a:pt x="1089" y="58"/>
                  <a:pt x="1087" y="65"/>
                </a:cubicBezTo>
                <a:cubicBezTo>
                  <a:pt x="1081" y="96"/>
                  <a:pt x="1081" y="96"/>
                  <a:pt x="1081" y="96"/>
                </a:cubicBezTo>
                <a:cubicBezTo>
                  <a:pt x="1045" y="96"/>
                  <a:pt x="1045" y="96"/>
                  <a:pt x="1045" y="96"/>
                </a:cubicBezTo>
                <a:lnTo>
                  <a:pt x="1028" y="2"/>
                </a:lnTo>
                <a:close/>
                <a:moveTo>
                  <a:pt x="1183" y="2"/>
                </a:moveTo>
                <a:cubicBezTo>
                  <a:pt x="1220" y="2"/>
                  <a:pt x="1220" y="2"/>
                  <a:pt x="1220" y="2"/>
                </a:cubicBezTo>
                <a:cubicBezTo>
                  <a:pt x="1249" y="96"/>
                  <a:pt x="1249" y="96"/>
                  <a:pt x="1249" y="96"/>
                </a:cubicBezTo>
                <a:cubicBezTo>
                  <a:pt x="1217" y="96"/>
                  <a:pt x="1217" y="96"/>
                  <a:pt x="1217" y="96"/>
                </a:cubicBezTo>
                <a:cubicBezTo>
                  <a:pt x="1213" y="80"/>
                  <a:pt x="1213" y="80"/>
                  <a:pt x="1213" y="80"/>
                </a:cubicBezTo>
                <a:cubicBezTo>
                  <a:pt x="1189" y="80"/>
                  <a:pt x="1189" y="80"/>
                  <a:pt x="1189" y="80"/>
                </a:cubicBezTo>
                <a:cubicBezTo>
                  <a:pt x="1185" y="96"/>
                  <a:pt x="1185" y="96"/>
                  <a:pt x="1185" y="96"/>
                </a:cubicBezTo>
                <a:cubicBezTo>
                  <a:pt x="1154" y="96"/>
                  <a:pt x="1154" y="96"/>
                  <a:pt x="1154" y="96"/>
                </a:cubicBezTo>
                <a:lnTo>
                  <a:pt x="1183" y="2"/>
                </a:lnTo>
                <a:close/>
                <a:moveTo>
                  <a:pt x="1194" y="58"/>
                </a:moveTo>
                <a:cubicBezTo>
                  <a:pt x="1208" y="58"/>
                  <a:pt x="1208" y="58"/>
                  <a:pt x="1208" y="58"/>
                </a:cubicBezTo>
                <a:cubicBezTo>
                  <a:pt x="1207" y="53"/>
                  <a:pt x="1207" y="53"/>
                  <a:pt x="1207" y="53"/>
                </a:cubicBezTo>
                <a:cubicBezTo>
                  <a:pt x="1205" y="44"/>
                  <a:pt x="1203" y="33"/>
                  <a:pt x="1201" y="24"/>
                </a:cubicBezTo>
                <a:cubicBezTo>
                  <a:pt x="1200" y="24"/>
                  <a:pt x="1200" y="24"/>
                  <a:pt x="1200" y="24"/>
                </a:cubicBezTo>
                <a:cubicBezTo>
                  <a:pt x="1198" y="33"/>
                  <a:pt x="1197" y="44"/>
                  <a:pt x="1195" y="53"/>
                </a:cubicBezTo>
                <a:lnTo>
                  <a:pt x="1194" y="58"/>
                </a:lnTo>
                <a:close/>
                <a:moveTo>
                  <a:pt x="1274" y="65"/>
                </a:moveTo>
                <a:cubicBezTo>
                  <a:pt x="1244" y="2"/>
                  <a:pt x="1244" y="2"/>
                  <a:pt x="1244" y="2"/>
                </a:cubicBezTo>
                <a:cubicBezTo>
                  <a:pt x="1276" y="2"/>
                  <a:pt x="1276" y="2"/>
                  <a:pt x="1276" y="2"/>
                </a:cubicBezTo>
                <a:cubicBezTo>
                  <a:pt x="1282" y="19"/>
                  <a:pt x="1282" y="19"/>
                  <a:pt x="1282" y="19"/>
                </a:cubicBezTo>
                <a:cubicBezTo>
                  <a:pt x="1284" y="26"/>
                  <a:pt x="1286" y="33"/>
                  <a:pt x="1289" y="40"/>
                </a:cubicBezTo>
                <a:cubicBezTo>
                  <a:pt x="1289" y="40"/>
                  <a:pt x="1289" y="40"/>
                  <a:pt x="1289" y="40"/>
                </a:cubicBezTo>
                <a:cubicBezTo>
                  <a:pt x="1292" y="33"/>
                  <a:pt x="1294" y="26"/>
                  <a:pt x="1297" y="19"/>
                </a:cubicBezTo>
                <a:cubicBezTo>
                  <a:pt x="1302" y="2"/>
                  <a:pt x="1302" y="2"/>
                  <a:pt x="1302" y="2"/>
                </a:cubicBezTo>
                <a:cubicBezTo>
                  <a:pt x="1334" y="2"/>
                  <a:pt x="1334" y="2"/>
                  <a:pt x="1334" y="2"/>
                </a:cubicBezTo>
                <a:cubicBezTo>
                  <a:pt x="1304" y="65"/>
                  <a:pt x="1304" y="65"/>
                  <a:pt x="1304" y="65"/>
                </a:cubicBezTo>
                <a:cubicBezTo>
                  <a:pt x="1304" y="96"/>
                  <a:pt x="1304" y="96"/>
                  <a:pt x="1304" y="96"/>
                </a:cubicBezTo>
                <a:cubicBezTo>
                  <a:pt x="1274" y="96"/>
                  <a:pt x="1274" y="96"/>
                  <a:pt x="1274" y="96"/>
                </a:cubicBezTo>
                <a:lnTo>
                  <a:pt x="1274" y="65"/>
                </a:lnTo>
                <a:close/>
              </a:path>
            </a:pathLst>
          </a:custGeom>
          <a:solidFill>
            <a:srgbClr val="E3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98619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9788F-9B23-49C1-ADD5-28D67360F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612000"/>
            <a:ext cx="10515600" cy="950400"/>
          </a:xfrm>
        </p:spPr>
        <p:txBody>
          <a:bodyPr anchor="t"/>
          <a:lstStyle>
            <a:lvl1pPr>
              <a:defRPr sz="2600" b="1" cap="all" baseline="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400367E-1779-4231-956D-79586CC9F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A71E96F-C025-4733-B019-EC4B4C05B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3C9BDD0-F7ED-4C94-9928-65DEA418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6651F793-AD8F-4CF2-840D-9A904C6D3B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76863" y="1718036"/>
            <a:ext cx="6073775" cy="3808121"/>
          </a:xfrm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202EF722-DB2A-42A6-AF1D-DDE4D489AF9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49600" y="1718036"/>
            <a:ext cx="4359274" cy="3808121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da-DK" smtClean="0"/>
            </a:lvl1pPr>
            <a:lvl2pPr>
              <a:defRPr lang="da-DK" smtClean="0"/>
            </a:lvl2pPr>
            <a:lvl3pPr>
              <a:defRPr lang="da-DK" smtClean="0"/>
            </a:lvl3pPr>
            <a:lvl4pPr>
              <a:defRPr lang="da-DK" smtClean="0"/>
            </a:lvl4pPr>
            <a:lvl5pPr>
              <a:defRPr lang="da-DK"/>
            </a:lvl5pPr>
          </a:lstStyle>
          <a:p>
            <a:pPr lvl="0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Rediger teksttypografien i masteren</a:t>
            </a:r>
          </a:p>
          <a:p>
            <a:pPr lvl="1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Andet niveau</a:t>
            </a:r>
          </a:p>
          <a:p>
            <a:pPr lvl="2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Tredje niveau</a:t>
            </a:r>
          </a:p>
          <a:p>
            <a:pPr lvl="3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Fjerde niveau</a:t>
            </a:r>
          </a:p>
          <a:p>
            <a:pPr lvl="4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Femte niveau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ECA9E60B-9967-4C2A-8C1B-668ABA4EFD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00" y="5797461"/>
            <a:ext cx="2412000" cy="81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96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9788F-9B23-49C1-ADD5-28D67360F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612000"/>
            <a:ext cx="10515600" cy="950400"/>
          </a:xfrm>
        </p:spPr>
        <p:txBody>
          <a:bodyPr anchor="t"/>
          <a:lstStyle>
            <a:lvl1pPr>
              <a:defRPr sz="2600" b="1" cap="all" baseline="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400367E-1779-4231-956D-79586CC9F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A71E96F-C025-4733-B019-EC4B4C05B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3C9BDD0-F7ED-4C94-9928-65DEA418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6651F793-AD8F-4CF2-840D-9A904C6D3B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49478" y="1718036"/>
            <a:ext cx="3201160" cy="3808121"/>
          </a:xfrm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12" name="Pladsholder til indhold 6">
            <a:extLst>
              <a:ext uri="{FF2B5EF4-FFF2-40B4-BE49-F238E27FC236}">
                <a16:creationId xmlns:a16="http://schemas.microsoft.com/office/drawing/2014/main" id="{17891660-570C-49D7-9C8E-8E88AEAECA9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49600" y="1718036"/>
            <a:ext cx="7211803" cy="3808121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da-DK" smtClean="0"/>
            </a:lvl1pPr>
            <a:lvl2pPr>
              <a:defRPr lang="da-DK" smtClean="0"/>
            </a:lvl2pPr>
            <a:lvl3pPr>
              <a:defRPr lang="da-DK" smtClean="0"/>
            </a:lvl3pPr>
            <a:lvl4pPr>
              <a:defRPr lang="da-DK" smtClean="0"/>
            </a:lvl4pPr>
            <a:lvl5pPr>
              <a:defRPr lang="da-DK"/>
            </a:lvl5pPr>
          </a:lstStyle>
          <a:p>
            <a:pPr lvl="0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Rediger teksttypografien i masteren</a:t>
            </a:r>
          </a:p>
          <a:p>
            <a:pPr lvl="1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Andet niveau</a:t>
            </a:r>
          </a:p>
          <a:p>
            <a:pPr lvl="2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Tredje niveau</a:t>
            </a:r>
          </a:p>
          <a:p>
            <a:pPr lvl="3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Fjerde niveau</a:t>
            </a:r>
          </a:p>
          <a:p>
            <a:pPr lvl="4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Femte niveau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C1372E2E-EAF4-4D7E-9D23-1850C6C165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00" y="5797461"/>
            <a:ext cx="2412000" cy="81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69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9788F-9B23-49C1-ADD5-28D67360F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612000"/>
            <a:ext cx="10515600" cy="950400"/>
          </a:xfrm>
        </p:spPr>
        <p:txBody>
          <a:bodyPr anchor="t"/>
          <a:lstStyle>
            <a:lvl1pPr>
              <a:defRPr sz="2600" b="1" cap="all" baseline="0"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400367E-1779-4231-956D-79586CC9F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A71E96F-C025-4733-B019-EC4B4C05B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3C9BDD0-F7ED-4C94-9928-65DEA418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6651F793-AD8F-4CF2-840D-9A904C6D3B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4644" y="1718036"/>
            <a:ext cx="3180522" cy="3808121"/>
          </a:xfrm>
        </p:spPr>
        <p:txBody>
          <a:bodyPr/>
          <a:lstStyle/>
          <a:p>
            <a:r>
              <a:rPr lang="da-DK" dirty="0"/>
              <a:t>Klik på ikonet for at tilføje et billede</a:t>
            </a:r>
          </a:p>
        </p:txBody>
      </p:sp>
      <p:sp>
        <p:nvSpPr>
          <p:cNvPr id="12" name="Pladsholder til indhold 6">
            <a:extLst>
              <a:ext uri="{FF2B5EF4-FFF2-40B4-BE49-F238E27FC236}">
                <a16:creationId xmlns:a16="http://schemas.microsoft.com/office/drawing/2014/main" id="{238548B2-37B7-49CE-9725-5FDA73965C4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3582" y="1718037"/>
            <a:ext cx="7126357" cy="380812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da-DK" smtClean="0"/>
            </a:lvl1pPr>
            <a:lvl2pPr>
              <a:defRPr lang="da-DK" smtClean="0"/>
            </a:lvl2pPr>
            <a:lvl3pPr>
              <a:defRPr lang="da-DK" smtClean="0"/>
            </a:lvl3pPr>
            <a:lvl4pPr>
              <a:defRPr lang="da-DK" smtClean="0"/>
            </a:lvl4pPr>
            <a:lvl5pPr>
              <a:defRPr lang="da-DK"/>
            </a:lvl5pPr>
          </a:lstStyle>
          <a:p>
            <a:pPr lvl="0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Rediger teksttypografien i masteren</a:t>
            </a:r>
          </a:p>
          <a:p>
            <a:pPr lvl="1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Andet niveau</a:t>
            </a:r>
          </a:p>
          <a:p>
            <a:pPr lvl="2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Tredje niveau</a:t>
            </a:r>
          </a:p>
          <a:p>
            <a:pPr lvl="3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Fjerde niveau</a:t>
            </a:r>
          </a:p>
          <a:p>
            <a:pPr lvl="4">
              <a:lnSpc>
                <a:spcPts val="3500"/>
              </a:lnSpc>
              <a:spcBef>
                <a:spcPts val="0"/>
              </a:spcBef>
              <a:buClr>
                <a:srgbClr val="E30000"/>
              </a:buClr>
              <a:buSzPct val="150000"/>
            </a:pPr>
            <a:r>
              <a:rPr lang="da-DK"/>
              <a:t>Femte niveau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C3682C87-1FBC-4CE2-A12F-635D6F377F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00" y="5797461"/>
            <a:ext cx="2412000" cy="81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46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9788F-9B23-49C1-ADD5-28D67360F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612000"/>
            <a:ext cx="10515600" cy="950400"/>
          </a:xfrm>
        </p:spPr>
        <p:txBody>
          <a:bodyPr anchor="t"/>
          <a:lstStyle>
            <a:lvl1pPr>
              <a:defRPr sz="2600" b="1" cap="all" baseline="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400367E-1779-4231-956D-79586CC9F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A71E96F-C025-4733-B019-EC4B4C05B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3C9BDD0-F7ED-4C94-9928-65DEA418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6651F793-AD8F-4CF2-840D-9A904C6D3B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4643" y="1889125"/>
            <a:ext cx="9561443" cy="3368675"/>
          </a:xfrm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7493549E-650A-4302-8780-8C9D62ECC1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00" y="5797461"/>
            <a:ext cx="2412000" cy="81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51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7C28565A-06AB-45E1-B3DB-232FD2098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3A532EC-44E3-4826-B14F-413F0678D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3198A24-05E4-4DFC-AD7D-703D9B0CBF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72806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D8EAD4B-92B2-4DC9-B78A-EF7BEFA840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72806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026649B-BB27-4018-8445-A09F3BF97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72806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10903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5" r:id="rId2"/>
    <p:sldLayoutId id="214748365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83" r:id="rId13"/>
    <p:sldLayoutId id="214748368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30000"/>
        </a:buClr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30000"/>
        </a:buClr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30000"/>
        </a:buClr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30000"/>
        </a:buClr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30000"/>
        </a:buClr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7C28565A-06AB-45E1-B3DB-232FD2098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3A532EC-44E3-4826-B14F-413F0678D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3198A24-05E4-4DFC-AD7D-703D9B0CBF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72806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D8EAD4B-92B2-4DC9-B78A-EF7BEFA840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72806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026649B-BB27-4018-8445-A09F3BF97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72806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08541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rgbClr val="E300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30000"/>
        </a:buClr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30000"/>
        </a:buClr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30000"/>
        </a:buClr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30000"/>
        </a:buClr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30000"/>
        </a:buClr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7C28565A-06AB-45E1-B3DB-232FD2098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3A532EC-44E3-4826-B14F-413F0678D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3198A24-05E4-4DFC-AD7D-703D9B0CBF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72806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D8EAD4B-92B2-4DC9-B78A-EF7BEFA840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72806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026649B-BB27-4018-8445-A09F3BF97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72806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16858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86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7C28565A-06AB-45E1-B3DB-232FD2098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3A532EC-44E3-4826-B14F-413F0678D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3198A24-05E4-4DFC-AD7D-703D9B0CBF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72806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AA1B4-F5A4-4227-807F-71504A7C426C}" type="datetimeFigureOut">
              <a:rPr lang="da-DK" smtClean="0"/>
              <a:t>24-08-2023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D8EAD4B-92B2-4DC9-B78A-EF7BEFA840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72806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026649B-BB27-4018-8445-A09F3BF97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72806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5A51A-DA6D-4320-99D4-F8A2F2D4250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03025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rgbClr val="E300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9224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EEF9E44-CE42-4147-8CF1-A68B887BE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800" dirty="0"/>
              <a:t>Distribution of </a:t>
            </a:r>
            <a:r>
              <a:rPr lang="da-DK" sz="2800" dirty="0" err="1"/>
              <a:t>organic</a:t>
            </a:r>
            <a:r>
              <a:rPr lang="da-DK" sz="2800" dirty="0"/>
              <a:t> sales in Denmark 2017  </a:t>
            </a:r>
          </a:p>
        </p:txBody>
      </p:sp>
      <p:pic>
        <p:nvPicPr>
          <p:cNvPr id="14" name="Pladsholder til billede 13">
            <a:extLst>
              <a:ext uri="{FF2B5EF4-FFF2-40B4-BE49-F238E27FC236}">
                <a16:creationId xmlns:a16="http://schemas.microsoft.com/office/drawing/2014/main" id="{FCA831D5-B09C-4CDB-BB52-9B0BCCD9DB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23397" y="1696768"/>
            <a:ext cx="3201160" cy="3808122"/>
          </a:xfr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61727328-8373-41B7-AB37-A62C39F4840B}"/>
              </a:ext>
            </a:extLst>
          </p:cNvPr>
          <p:cNvSpPr/>
          <p:nvPr/>
        </p:nvSpPr>
        <p:spPr>
          <a:xfrm>
            <a:off x="817199" y="5047763"/>
            <a:ext cx="42812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dirty="0">
                <a:solidFill>
                  <a:srgbClr val="E30000"/>
                </a:solidFill>
              </a:rPr>
              <a:t>Total sales </a:t>
            </a:r>
            <a:r>
              <a:rPr lang="da-DK" sz="1200" dirty="0" err="1">
                <a:solidFill>
                  <a:srgbClr val="E30000"/>
                </a:solidFill>
              </a:rPr>
              <a:t>estimated</a:t>
            </a:r>
            <a:r>
              <a:rPr lang="da-DK" sz="1200" dirty="0">
                <a:solidFill>
                  <a:srgbClr val="E30000"/>
                </a:solidFill>
              </a:rPr>
              <a:t> at DKK 14.0 billion ~ EUR 1.88 billion </a:t>
            </a:r>
          </a:p>
          <a:p>
            <a:r>
              <a:rPr lang="da-DK" sz="1200" dirty="0">
                <a:solidFill>
                  <a:srgbClr val="E30000"/>
                </a:solidFill>
              </a:rPr>
              <a:t>* Food </a:t>
            </a:r>
            <a:r>
              <a:rPr lang="da-DK" sz="1200" dirty="0" err="1">
                <a:solidFill>
                  <a:srgbClr val="E30000"/>
                </a:solidFill>
              </a:rPr>
              <a:t>markets</a:t>
            </a:r>
            <a:r>
              <a:rPr lang="da-DK" sz="1200" dirty="0">
                <a:solidFill>
                  <a:srgbClr val="E30000"/>
                </a:solidFill>
              </a:rPr>
              <a:t>, farm shops, etc.</a:t>
            </a:r>
          </a:p>
        </p:txBody>
      </p:sp>
      <p:grpSp>
        <p:nvGrpSpPr>
          <p:cNvPr id="5" name="Gruppe 4">
            <a:extLst>
              <a:ext uri="{FF2B5EF4-FFF2-40B4-BE49-F238E27FC236}">
                <a16:creationId xmlns:a16="http://schemas.microsoft.com/office/drawing/2014/main" id="{B3959E0C-DB84-43F4-AD4A-E382EF91A5BB}"/>
              </a:ext>
            </a:extLst>
          </p:cNvPr>
          <p:cNvGrpSpPr/>
          <p:nvPr/>
        </p:nvGrpSpPr>
        <p:grpSpPr>
          <a:xfrm>
            <a:off x="10721788" y="512426"/>
            <a:ext cx="702769" cy="574774"/>
            <a:chOff x="7408864" y="53976"/>
            <a:chExt cx="493713" cy="373063"/>
          </a:xfrm>
        </p:grpSpPr>
        <p:sp>
          <p:nvSpPr>
            <p:cNvPr id="6" name="Oval 9">
              <a:extLst>
                <a:ext uri="{FF2B5EF4-FFF2-40B4-BE49-F238E27FC236}">
                  <a16:creationId xmlns:a16="http://schemas.microsoft.com/office/drawing/2014/main" id="{B26C7BE6-932F-4C09-B5B2-E639BDBA2B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3326" y="371476"/>
              <a:ext cx="60325" cy="55563"/>
            </a:xfrm>
            <a:prstGeom prst="ellipse">
              <a:avLst/>
            </a:pr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8" name="Oval 10">
              <a:extLst>
                <a:ext uri="{FF2B5EF4-FFF2-40B4-BE49-F238E27FC236}">
                  <a16:creationId xmlns:a16="http://schemas.microsoft.com/office/drawing/2014/main" id="{CBD7F88E-207D-4694-9ACE-03D9B7D5E3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7639" y="371476"/>
              <a:ext cx="57150" cy="55563"/>
            </a:xfrm>
            <a:prstGeom prst="ellipse">
              <a:avLst/>
            </a:pr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2395102D-F245-4936-AB69-32C25F0AE0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4" y="53976"/>
              <a:ext cx="493713" cy="300038"/>
            </a:xfrm>
            <a:custGeom>
              <a:avLst/>
              <a:gdLst>
                <a:gd name="T0" fmla="*/ 176 w 208"/>
                <a:gd name="T1" fmla="*/ 89 h 126"/>
                <a:gd name="T2" fmla="*/ 160 w 208"/>
                <a:gd name="T3" fmla="*/ 89 h 126"/>
                <a:gd name="T4" fmla="*/ 163 w 208"/>
                <a:gd name="T5" fmla="*/ 66 h 126"/>
                <a:gd name="T6" fmla="*/ 183 w 208"/>
                <a:gd name="T7" fmla="*/ 66 h 126"/>
                <a:gd name="T8" fmla="*/ 176 w 208"/>
                <a:gd name="T9" fmla="*/ 89 h 126"/>
                <a:gd name="T10" fmla="*/ 73 w 208"/>
                <a:gd name="T11" fmla="*/ 30 h 126"/>
                <a:gd name="T12" fmla="*/ 75 w 208"/>
                <a:gd name="T13" fmla="*/ 52 h 126"/>
                <a:gd name="T14" fmla="*/ 53 w 208"/>
                <a:gd name="T15" fmla="*/ 52 h 126"/>
                <a:gd name="T16" fmla="*/ 48 w 208"/>
                <a:gd name="T17" fmla="*/ 30 h 126"/>
                <a:gd name="T18" fmla="*/ 73 w 208"/>
                <a:gd name="T19" fmla="*/ 30 h 126"/>
                <a:gd name="T20" fmla="*/ 127 w 208"/>
                <a:gd name="T21" fmla="*/ 52 h 126"/>
                <a:gd name="T22" fmla="*/ 127 w 208"/>
                <a:gd name="T23" fmla="*/ 30 h 126"/>
                <a:gd name="T24" fmla="*/ 153 w 208"/>
                <a:gd name="T25" fmla="*/ 30 h 126"/>
                <a:gd name="T26" fmla="*/ 151 w 208"/>
                <a:gd name="T27" fmla="*/ 52 h 126"/>
                <a:gd name="T28" fmla="*/ 127 w 208"/>
                <a:gd name="T29" fmla="*/ 52 h 126"/>
                <a:gd name="T30" fmla="*/ 89 w 208"/>
                <a:gd name="T31" fmla="*/ 52 h 126"/>
                <a:gd name="T32" fmla="*/ 86 w 208"/>
                <a:gd name="T33" fmla="*/ 30 h 126"/>
                <a:gd name="T34" fmla="*/ 114 w 208"/>
                <a:gd name="T35" fmla="*/ 30 h 126"/>
                <a:gd name="T36" fmla="*/ 114 w 208"/>
                <a:gd name="T37" fmla="*/ 52 h 126"/>
                <a:gd name="T38" fmla="*/ 89 w 208"/>
                <a:gd name="T39" fmla="*/ 52 h 126"/>
                <a:gd name="T40" fmla="*/ 56 w 208"/>
                <a:gd name="T41" fmla="*/ 66 h 126"/>
                <a:gd name="T42" fmla="*/ 77 w 208"/>
                <a:gd name="T43" fmla="*/ 66 h 126"/>
                <a:gd name="T44" fmla="*/ 79 w 208"/>
                <a:gd name="T45" fmla="*/ 89 h 126"/>
                <a:gd name="T46" fmla="*/ 61 w 208"/>
                <a:gd name="T47" fmla="*/ 89 h 126"/>
                <a:gd name="T48" fmla="*/ 56 w 208"/>
                <a:gd name="T49" fmla="*/ 66 h 126"/>
                <a:gd name="T50" fmla="*/ 93 w 208"/>
                <a:gd name="T51" fmla="*/ 89 h 126"/>
                <a:gd name="T52" fmla="*/ 90 w 208"/>
                <a:gd name="T53" fmla="*/ 66 h 126"/>
                <a:gd name="T54" fmla="*/ 114 w 208"/>
                <a:gd name="T55" fmla="*/ 66 h 126"/>
                <a:gd name="T56" fmla="*/ 114 w 208"/>
                <a:gd name="T57" fmla="*/ 89 h 126"/>
                <a:gd name="T58" fmla="*/ 93 w 208"/>
                <a:gd name="T59" fmla="*/ 89 h 126"/>
                <a:gd name="T60" fmla="*/ 127 w 208"/>
                <a:gd name="T61" fmla="*/ 89 h 126"/>
                <a:gd name="T62" fmla="*/ 127 w 208"/>
                <a:gd name="T63" fmla="*/ 66 h 126"/>
                <a:gd name="T64" fmla="*/ 149 w 208"/>
                <a:gd name="T65" fmla="*/ 66 h 126"/>
                <a:gd name="T66" fmla="*/ 147 w 208"/>
                <a:gd name="T67" fmla="*/ 89 h 126"/>
                <a:gd name="T68" fmla="*/ 127 w 208"/>
                <a:gd name="T69" fmla="*/ 89 h 126"/>
                <a:gd name="T70" fmla="*/ 186 w 208"/>
                <a:gd name="T71" fmla="*/ 52 h 126"/>
                <a:gd name="T72" fmla="*/ 164 w 208"/>
                <a:gd name="T73" fmla="*/ 52 h 126"/>
                <a:gd name="T74" fmla="*/ 167 w 208"/>
                <a:gd name="T75" fmla="*/ 30 h 126"/>
                <a:gd name="T76" fmla="*/ 193 w 208"/>
                <a:gd name="T77" fmla="*/ 30 h 126"/>
                <a:gd name="T78" fmla="*/ 186 w 208"/>
                <a:gd name="T79" fmla="*/ 52 h 126"/>
                <a:gd name="T80" fmla="*/ 207 w 208"/>
                <a:gd name="T81" fmla="*/ 19 h 126"/>
                <a:gd name="T82" fmla="*/ 201 w 208"/>
                <a:gd name="T83" fmla="*/ 16 h 126"/>
                <a:gd name="T84" fmla="*/ 45 w 208"/>
                <a:gd name="T85" fmla="*/ 16 h 126"/>
                <a:gd name="T86" fmla="*/ 43 w 208"/>
                <a:gd name="T87" fmla="*/ 7 h 126"/>
                <a:gd name="T88" fmla="*/ 37 w 208"/>
                <a:gd name="T89" fmla="*/ 2 h 126"/>
                <a:gd name="T90" fmla="*/ 8 w 208"/>
                <a:gd name="T91" fmla="*/ 0 h 126"/>
                <a:gd name="T92" fmla="*/ 0 w 208"/>
                <a:gd name="T93" fmla="*/ 6 h 126"/>
                <a:gd name="T94" fmla="*/ 6 w 208"/>
                <a:gd name="T95" fmla="*/ 13 h 126"/>
                <a:gd name="T96" fmla="*/ 31 w 208"/>
                <a:gd name="T97" fmla="*/ 15 h 126"/>
                <a:gd name="T98" fmla="*/ 49 w 208"/>
                <a:gd name="T99" fmla="*/ 97 h 126"/>
                <a:gd name="T100" fmla="*/ 55 w 208"/>
                <a:gd name="T101" fmla="*/ 121 h 126"/>
                <a:gd name="T102" fmla="*/ 62 w 208"/>
                <a:gd name="T103" fmla="*/ 126 h 126"/>
                <a:gd name="T104" fmla="*/ 175 w 208"/>
                <a:gd name="T105" fmla="*/ 126 h 126"/>
                <a:gd name="T106" fmla="*/ 181 w 208"/>
                <a:gd name="T107" fmla="*/ 119 h 126"/>
                <a:gd name="T108" fmla="*/ 175 w 208"/>
                <a:gd name="T109" fmla="*/ 112 h 126"/>
                <a:gd name="T110" fmla="*/ 67 w 208"/>
                <a:gd name="T111" fmla="*/ 112 h 126"/>
                <a:gd name="T112" fmla="*/ 64 w 208"/>
                <a:gd name="T113" fmla="*/ 102 h 126"/>
                <a:gd name="T114" fmla="*/ 181 w 208"/>
                <a:gd name="T115" fmla="*/ 102 h 126"/>
                <a:gd name="T116" fmla="*/ 188 w 208"/>
                <a:gd name="T117" fmla="*/ 97 h 126"/>
                <a:gd name="T118" fmla="*/ 208 w 208"/>
                <a:gd name="T119" fmla="*/ 25 h 126"/>
                <a:gd name="T120" fmla="*/ 207 w 208"/>
                <a:gd name="T121" fmla="*/ 1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08" h="126">
                  <a:moveTo>
                    <a:pt x="176" y="89"/>
                  </a:moveTo>
                  <a:cubicBezTo>
                    <a:pt x="160" y="89"/>
                    <a:pt x="160" y="89"/>
                    <a:pt x="160" y="89"/>
                  </a:cubicBezTo>
                  <a:cubicBezTo>
                    <a:pt x="163" y="66"/>
                    <a:pt x="163" y="66"/>
                    <a:pt x="163" y="66"/>
                  </a:cubicBezTo>
                  <a:cubicBezTo>
                    <a:pt x="183" y="66"/>
                    <a:pt x="183" y="66"/>
                    <a:pt x="183" y="66"/>
                  </a:cubicBezTo>
                  <a:lnTo>
                    <a:pt x="176" y="89"/>
                  </a:lnTo>
                  <a:close/>
                  <a:moveTo>
                    <a:pt x="73" y="30"/>
                  </a:moveTo>
                  <a:cubicBezTo>
                    <a:pt x="75" y="52"/>
                    <a:pt x="75" y="52"/>
                    <a:pt x="75" y="52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48" y="30"/>
                    <a:pt x="48" y="30"/>
                    <a:pt x="48" y="30"/>
                  </a:cubicBezTo>
                  <a:lnTo>
                    <a:pt x="73" y="30"/>
                  </a:lnTo>
                  <a:close/>
                  <a:moveTo>
                    <a:pt x="127" y="52"/>
                  </a:moveTo>
                  <a:cubicBezTo>
                    <a:pt x="127" y="30"/>
                    <a:pt x="127" y="30"/>
                    <a:pt x="127" y="30"/>
                  </a:cubicBezTo>
                  <a:cubicBezTo>
                    <a:pt x="153" y="30"/>
                    <a:pt x="153" y="30"/>
                    <a:pt x="153" y="30"/>
                  </a:cubicBezTo>
                  <a:cubicBezTo>
                    <a:pt x="151" y="52"/>
                    <a:pt x="151" y="52"/>
                    <a:pt x="151" y="52"/>
                  </a:cubicBezTo>
                  <a:lnTo>
                    <a:pt x="127" y="52"/>
                  </a:lnTo>
                  <a:close/>
                  <a:moveTo>
                    <a:pt x="89" y="52"/>
                  </a:moveTo>
                  <a:cubicBezTo>
                    <a:pt x="86" y="30"/>
                    <a:pt x="86" y="30"/>
                    <a:pt x="86" y="30"/>
                  </a:cubicBezTo>
                  <a:cubicBezTo>
                    <a:pt x="114" y="30"/>
                    <a:pt x="114" y="30"/>
                    <a:pt x="114" y="30"/>
                  </a:cubicBezTo>
                  <a:cubicBezTo>
                    <a:pt x="114" y="52"/>
                    <a:pt x="114" y="52"/>
                    <a:pt x="114" y="52"/>
                  </a:cubicBezTo>
                  <a:lnTo>
                    <a:pt x="89" y="52"/>
                  </a:lnTo>
                  <a:close/>
                  <a:moveTo>
                    <a:pt x="56" y="66"/>
                  </a:moveTo>
                  <a:cubicBezTo>
                    <a:pt x="77" y="66"/>
                    <a:pt x="77" y="66"/>
                    <a:pt x="77" y="66"/>
                  </a:cubicBezTo>
                  <a:cubicBezTo>
                    <a:pt x="79" y="89"/>
                    <a:pt x="79" y="89"/>
                    <a:pt x="79" y="89"/>
                  </a:cubicBezTo>
                  <a:cubicBezTo>
                    <a:pt x="61" y="89"/>
                    <a:pt x="61" y="89"/>
                    <a:pt x="61" y="89"/>
                  </a:cubicBezTo>
                  <a:lnTo>
                    <a:pt x="56" y="66"/>
                  </a:lnTo>
                  <a:close/>
                  <a:moveTo>
                    <a:pt x="93" y="89"/>
                  </a:moveTo>
                  <a:cubicBezTo>
                    <a:pt x="90" y="66"/>
                    <a:pt x="90" y="66"/>
                    <a:pt x="90" y="66"/>
                  </a:cubicBezTo>
                  <a:cubicBezTo>
                    <a:pt x="114" y="66"/>
                    <a:pt x="114" y="66"/>
                    <a:pt x="114" y="66"/>
                  </a:cubicBezTo>
                  <a:cubicBezTo>
                    <a:pt x="114" y="89"/>
                    <a:pt x="114" y="89"/>
                    <a:pt x="114" y="89"/>
                  </a:cubicBezTo>
                  <a:lnTo>
                    <a:pt x="93" y="89"/>
                  </a:lnTo>
                  <a:close/>
                  <a:moveTo>
                    <a:pt x="127" y="89"/>
                  </a:moveTo>
                  <a:cubicBezTo>
                    <a:pt x="127" y="66"/>
                    <a:pt x="127" y="66"/>
                    <a:pt x="127" y="66"/>
                  </a:cubicBezTo>
                  <a:cubicBezTo>
                    <a:pt x="149" y="66"/>
                    <a:pt x="149" y="66"/>
                    <a:pt x="149" y="66"/>
                  </a:cubicBezTo>
                  <a:cubicBezTo>
                    <a:pt x="147" y="89"/>
                    <a:pt x="147" y="89"/>
                    <a:pt x="147" y="89"/>
                  </a:cubicBezTo>
                  <a:lnTo>
                    <a:pt x="127" y="89"/>
                  </a:lnTo>
                  <a:close/>
                  <a:moveTo>
                    <a:pt x="186" y="52"/>
                  </a:moveTo>
                  <a:cubicBezTo>
                    <a:pt x="164" y="52"/>
                    <a:pt x="164" y="52"/>
                    <a:pt x="164" y="52"/>
                  </a:cubicBezTo>
                  <a:cubicBezTo>
                    <a:pt x="167" y="30"/>
                    <a:pt x="167" y="30"/>
                    <a:pt x="167" y="30"/>
                  </a:cubicBezTo>
                  <a:cubicBezTo>
                    <a:pt x="193" y="30"/>
                    <a:pt x="193" y="30"/>
                    <a:pt x="193" y="30"/>
                  </a:cubicBezTo>
                  <a:lnTo>
                    <a:pt x="186" y="52"/>
                  </a:lnTo>
                  <a:close/>
                  <a:moveTo>
                    <a:pt x="207" y="19"/>
                  </a:moveTo>
                  <a:cubicBezTo>
                    <a:pt x="206" y="17"/>
                    <a:pt x="204" y="16"/>
                    <a:pt x="201" y="16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2" y="5"/>
                    <a:pt x="40" y="3"/>
                    <a:pt x="37" y="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1" y="2"/>
                    <a:pt x="0" y="6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5" y="121"/>
                    <a:pt x="55" y="121"/>
                    <a:pt x="55" y="121"/>
                  </a:cubicBezTo>
                  <a:cubicBezTo>
                    <a:pt x="56" y="124"/>
                    <a:pt x="59" y="126"/>
                    <a:pt x="62" y="126"/>
                  </a:cubicBezTo>
                  <a:cubicBezTo>
                    <a:pt x="175" y="126"/>
                    <a:pt x="175" y="126"/>
                    <a:pt x="175" y="126"/>
                  </a:cubicBezTo>
                  <a:cubicBezTo>
                    <a:pt x="178" y="126"/>
                    <a:pt x="181" y="123"/>
                    <a:pt x="181" y="119"/>
                  </a:cubicBezTo>
                  <a:cubicBezTo>
                    <a:pt x="181" y="115"/>
                    <a:pt x="178" y="112"/>
                    <a:pt x="175" y="112"/>
                  </a:cubicBezTo>
                  <a:cubicBezTo>
                    <a:pt x="67" y="112"/>
                    <a:pt x="67" y="112"/>
                    <a:pt x="67" y="112"/>
                  </a:cubicBezTo>
                  <a:cubicBezTo>
                    <a:pt x="64" y="102"/>
                    <a:pt x="64" y="102"/>
                    <a:pt x="64" y="102"/>
                  </a:cubicBezTo>
                  <a:cubicBezTo>
                    <a:pt x="181" y="102"/>
                    <a:pt x="181" y="102"/>
                    <a:pt x="181" y="102"/>
                  </a:cubicBezTo>
                  <a:cubicBezTo>
                    <a:pt x="184" y="102"/>
                    <a:pt x="187" y="100"/>
                    <a:pt x="188" y="97"/>
                  </a:cubicBezTo>
                  <a:cubicBezTo>
                    <a:pt x="208" y="25"/>
                    <a:pt x="208" y="25"/>
                    <a:pt x="208" y="25"/>
                  </a:cubicBezTo>
                  <a:cubicBezTo>
                    <a:pt x="208" y="23"/>
                    <a:pt x="208" y="21"/>
                    <a:pt x="207" y="19"/>
                  </a:cubicBezTo>
                </a:path>
              </a:pathLst>
            </a:cu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6694F1A5-327A-471D-ADC0-EE51C11917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4576303"/>
              </p:ext>
            </p:extLst>
          </p:nvPr>
        </p:nvGraphicFramePr>
        <p:xfrm>
          <a:off x="1625503" y="1810237"/>
          <a:ext cx="6499736" cy="3694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57113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id="{9011AE59-87C6-494E-8C63-4DA546FE7871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8080" y="911155"/>
            <a:ext cx="7772401" cy="4615003"/>
          </a:xfrm>
        </p:spPr>
      </p:pic>
      <p:grpSp>
        <p:nvGrpSpPr>
          <p:cNvPr id="6" name="Gruppe 5">
            <a:extLst>
              <a:ext uri="{FF2B5EF4-FFF2-40B4-BE49-F238E27FC236}">
                <a16:creationId xmlns:a16="http://schemas.microsoft.com/office/drawing/2014/main" id="{6AEF8573-094E-46AC-AD2F-800361D31824}"/>
              </a:ext>
            </a:extLst>
          </p:cNvPr>
          <p:cNvGrpSpPr/>
          <p:nvPr/>
        </p:nvGrpSpPr>
        <p:grpSpPr>
          <a:xfrm>
            <a:off x="10502535" y="695495"/>
            <a:ext cx="702769" cy="574774"/>
            <a:chOff x="7408864" y="53976"/>
            <a:chExt cx="493713" cy="373063"/>
          </a:xfrm>
        </p:grpSpPr>
        <p:sp>
          <p:nvSpPr>
            <p:cNvPr id="8" name="Oval 9">
              <a:extLst>
                <a:ext uri="{FF2B5EF4-FFF2-40B4-BE49-F238E27FC236}">
                  <a16:creationId xmlns:a16="http://schemas.microsoft.com/office/drawing/2014/main" id="{C91F6BA5-3FBE-4F39-8988-1CC25A6573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3326" y="371476"/>
              <a:ext cx="60325" cy="55563"/>
            </a:xfrm>
            <a:prstGeom prst="ellipse">
              <a:avLst/>
            </a:pr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9" name="Oval 10">
              <a:extLst>
                <a:ext uri="{FF2B5EF4-FFF2-40B4-BE49-F238E27FC236}">
                  <a16:creationId xmlns:a16="http://schemas.microsoft.com/office/drawing/2014/main" id="{A20CF2CF-0362-4666-A970-2F16FE10D9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7639" y="371476"/>
              <a:ext cx="57150" cy="55563"/>
            </a:xfrm>
            <a:prstGeom prst="ellipse">
              <a:avLst/>
            </a:pr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9B659567-8AFC-4229-84E5-D19346221D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4" y="53976"/>
              <a:ext cx="493713" cy="300038"/>
            </a:xfrm>
            <a:custGeom>
              <a:avLst/>
              <a:gdLst>
                <a:gd name="T0" fmla="*/ 176 w 208"/>
                <a:gd name="T1" fmla="*/ 89 h 126"/>
                <a:gd name="T2" fmla="*/ 160 w 208"/>
                <a:gd name="T3" fmla="*/ 89 h 126"/>
                <a:gd name="T4" fmla="*/ 163 w 208"/>
                <a:gd name="T5" fmla="*/ 66 h 126"/>
                <a:gd name="T6" fmla="*/ 183 w 208"/>
                <a:gd name="T7" fmla="*/ 66 h 126"/>
                <a:gd name="T8" fmla="*/ 176 w 208"/>
                <a:gd name="T9" fmla="*/ 89 h 126"/>
                <a:gd name="T10" fmla="*/ 73 w 208"/>
                <a:gd name="T11" fmla="*/ 30 h 126"/>
                <a:gd name="T12" fmla="*/ 75 w 208"/>
                <a:gd name="T13" fmla="*/ 52 h 126"/>
                <a:gd name="T14" fmla="*/ 53 w 208"/>
                <a:gd name="T15" fmla="*/ 52 h 126"/>
                <a:gd name="T16" fmla="*/ 48 w 208"/>
                <a:gd name="T17" fmla="*/ 30 h 126"/>
                <a:gd name="T18" fmla="*/ 73 w 208"/>
                <a:gd name="T19" fmla="*/ 30 h 126"/>
                <a:gd name="T20" fmla="*/ 127 w 208"/>
                <a:gd name="T21" fmla="*/ 52 h 126"/>
                <a:gd name="T22" fmla="*/ 127 w 208"/>
                <a:gd name="T23" fmla="*/ 30 h 126"/>
                <a:gd name="T24" fmla="*/ 153 w 208"/>
                <a:gd name="T25" fmla="*/ 30 h 126"/>
                <a:gd name="T26" fmla="*/ 151 w 208"/>
                <a:gd name="T27" fmla="*/ 52 h 126"/>
                <a:gd name="T28" fmla="*/ 127 w 208"/>
                <a:gd name="T29" fmla="*/ 52 h 126"/>
                <a:gd name="T30" fmla="*/ 89 w 208"/>
                <a:gd name="T31" fmla="*/ 52 h 126"/>
                <a:gd name="T32" fmla="*/ 86 w 208"/>
                <a:gd name="T33" fmla="*/ 30 h 126"/>
                <a:gd name="T34" fmla="*/ 114 w 208"/>
                <a:gd name="T35" fmla="*/ 30 h 126"/>
                <a:gd name="T36" fmla="*/ 114 w 208"/>
                <a:gd name="T37" fmla="*/ 52 h 126"/>
                <a:gd name="T38" fmla="*/ 89 w 208"/>
                <a:gd name="T39" fmla="*/ 52 h 126"/>
                <a:gd name="T40" fmla="*/ 56 w 208"/>
                <a:gd name="T41" fmla="*/ 66 h 126"/>
                <a:gd name="T42" fmla="*/ 77 w 208"/>
                <a:gd name="T43" fmla="*/ 66 h 126"/>
                <a:gd name="T44" fmla="*/ 79 w 208"/>
                <a:gd name="T45" fmla="*/ 89 h 126"/>
                <a:gd name="T46" fmla="*/ 61 w 208"/>
                <a:gd name="T47" fmla="*/ 89 h 126"/>
                <a:gd name="T48" fmla="*/ 56 w 208"/>
                <a:gd name="T49" fmla="*/ 66 h 126"/>
                <a:gd name="T50" fmla="*/ 93 w 208"/>
                <a:gd name="T51" fmla="*/ 89 h 126"/>
                <a:gd name="T52" fmla="*/ 90 w 208"/>
                <a:gd name="T53" fmla="*/ 66 h 126"/>
                <a:gd name="T54" fmla="*/ 114 w 208"/>
                <a:gd name="T55" fmla="*/ 66 h 126"/>
                <a:gd name="T56" fmla="*/ 114 w 208"/>
                <a:gd name="T57" fmla="*/ 89 h 126"/>
                <a:gd name="T58" fmla="*/ 93 w 208"/>
                <a:gd name="T59" fmla="*/ 89 h 126"/>
                <a:gd name="T60" fmla="*/ 127 w 208"/>
                <a:gd name="T61" fmla="*/ 89 h 126"/>
                <a:gd name="T62" fmla="*/ 127 w 208"/>
                <a:gd name="T63" fmla="*/ 66 h 126"/>
                <a:gd name="T64" fmla="*/ 149 w 208"/>
                <a:gd name="T65" fmla="*/ 66 h 126"/>
                <a:gd name="T66" fmla="*/ 147 w 208"/>
                <a:gd name="T67" fmla="*/ 89 h 126"/>
                <a:gd name="T68" fmla="*/ 127 w 208"/>
                <a:gd name="T69" fmla="*/ 89 h 126"/>
                <a:gd name="T70" fmla="*/ 186 w 208"/>
                <a:gd name="T71" fmla="*/ 52 h 126"/>
                <a:gd name="T72" fmla="*/ 164 w 208"/>
                <a:gd name="T73" fmla="*/ 52 h 126"/>
                <a:gd name="T74" fmla="*/ 167 w 208"/>
                <a:gd name="T75" fmla="*/ 30 h 126"/>
                <a:gd name="T76" fmla="*/ 193 w 208"/>
                <a:gd name="T77" fmla="*/ 30 h 126"/>
                <a:gd name="T78" fmla="*/ 186 w 208"/>
                <a:gd name="T79" fmla="*/ 52 h 126"/>
                <a:gd name="T80" fmla="*/ 207 w 208"/>
                <a:gd name="T81" fmla="*/ 19 h 126"/>
                <a:gd name="T82" fmla="*/ 201 w 208"/>
                <a:gd name="T83" fmla="*/ 16 h 126"/>
                <a:gd name="T84" fmla="*/ 45 w 208"/>
                <a:gd name="T85" fmla="*/ 16 h 126"/>
                <a:gd name="T86" fmla="*/ 43 w 208"/>
                <a:gd name="T87" fmla="*/ 7 h 126"/>
                <a:gd name="T88" fmla="*/ 37 w 208"/>
                <a:gd name="T89" fmla="*/ 2 h 126"/>
                <a:gd name="T90" fmla="*/ 8 w 208"/>
                <a:gd name="T91" fmla="*/ 0 h 126"/>
                <a:gd name="T92" fmla="*/ 0 w 208"/>
                <a:gd name="T93" fmla="*/ 6 h 126"/>
                <a:gd name="T94" fmla="*/ 6 w 208"/>
                <a:gd name="T95" fmla="*/ 13 h 126"/>
                <a:gd name="T96" fmla="*/ 31 w 208"/>
                <a:gd name="T97" fmla="*/ 15 h 126"/>
                <a:gd name="T98" fmla="*/ 49 w 208"/>
                <a:gd name="T99" fmla="*/ 97 h 126"/>
                <a:gd name="T100" fmla="*/ 55 w 208"/>
                <a:gd name="T101" fmla="*/ 121 h 126"/>
                <a:gd name="T102" fmla="*/ 62 w 208"/>
                <a:gd name="T103" fmla="*/ 126 h 126"/>
                <a:gd name="T104" fmla="*/ 175 w 208"/>
                <a:gd name="T105" fmla="*/ 126 h 126"/>
                <a:gd name="T106" fmla="*/ 181 w 208"/>
                <a:gd name="T107" fmla="*/ 119 h 126"/>
                <a:gd name="T108" fmla="*/ 175 w 208"/>
                <a:gd name="T109" fmla="*/ 112 h 126"/>
                <a:gd name="T110" fmla="*/ 67 w 208"/>
                <a:gd name="T111" fmla="*/ 112 h 126"/>
                <a:gd name="T112" fmla="*/ 64 w 208"/>
                <a:gd name="T113" fmla="*/ 102 h 126"/>
                <a:gd name="T114" fmla="*/ 181 w 208"/>
                <a:gd name="T115" fmla="*/ 102 h 126"/>
                <a:gd name="T116" fmla="*/ 188 w 208"/>
                <a:gd name="T117" fmla="*/ 97 h 126"/>
                <a:gd name="T118" fmla="*/ 208 w 208"/>
                <a:gd name="T119" fmla="*/ 25 h 126"/>
                <a:gd name="T120" fmla="*/ 207 w 208"/>
                <a:gd name="T121" fmla="*/ 1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08" h="126">
                  <a:moveTo>
                    <a:pt x="176" y="89"/>
                  </a:moveTo>
                  <a:cubicBezTo>
                    <a:pt x="160" y="89"/>
                    <a:pt x="160" y="89"/>
                    <a:pt x="160" y="89"/>
                  </a:cubicBezTo>
                  <a:cubicBezTo>
                    <a:pt x="163" y="66"/>
                    <a:pt x="163" y="66"/>
                    <a:pt x="163" y="66"/>
                  </a:cubicBezTo>
                  <a:cubicBezTo>
                    <a:pt x="183" y="66"/>
                    <a:pt x="183" y="66"/>
                    <a:pt x="183" y="66"/>
                  </a:cubicBezTo>
                  <a:lnTo>
                    <a:pt x="176" y="89"/>
                  </a:lnTo>
                  <a:close/>
                  <a:moveTo>
                    <a:pt x="73" y="30"/>
                  </a:moveTo>
                  <a:cubicBezTo>
                    <a:pt x="75" y="52"/>
                    <a:pt x="75" y="52"/>
                    <a:pt x="75" y="52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48" y="30"/>
                    <a:pt x="48" y="30"/>
                    <a:pt x="48" y="30"/>
                  </a:cubicBezTo>
                  <a:lnTo>
                    <a:pt x="73" y="30"/>
                  </a:lnTo>
                  <a:close/>
                  <a:moveTo>
                    <a:pt x="127" y="52"/>
                  </a:moveTo>
                  <a:cubicBezTo>
                    <a:pt x="127" y="30"/>
                    <a:pt x="127" y="30"/>
                    <a:pt x="127" y="30"/>
                  </a:cubicBezTo>
                  <a:cubicBezTo>
                    <a:pt x="153" y="30"/>
                    <a:pt x="153" y="30"/>
                    <a:pt x="153" y="30"/>
                  </a:cubicBezTo>
                  <a:cubicBezTo>
                    <a:pt x="151" y="52"/>
                    <a:pt x="151" y="52"/>
                    <a:pt x="151" y="52"/>
                  </a:cubicBezTo>
                  <a:lnTo>
                    <a:pt x="127" y="52"/>
                  </a:lnTo>
                  <a:close/>
                  <a:moveTo>
                    <a:pt x="89" y="52"/>
                  </a:moveTo>
                  <a:cubicBezTo>
                    <a:pt x="86" y="30"/>
                    <a:pt x="86" y="30"/>
                    <a:pt x="86" y="30"/>
                  </a:cubicBezTo>
                  <a:cubicBezTo>
                    <a:pt x="114" y="30"/>
                    <a:pt x="114" y="30"/>
                    <a:pt x="114" y="30"/>
                  </a:cubicBezTo>
                  <a:cubicBezTo>
                    <a:pt x="114" y="52"/>
                    <a:pt x="114" y="52"/>
                    <a:pt x="114" y="52"/>
                  </a:cubicBezTo>
                  <a:lnTo>
                    <a:pt x="89" y="52"/>
                  </a:lnTo>
                  <a:close/>
                  <a:moveTo>
                    <a:pt x="56" y="66"/>
                  </a:moveTo>
                  <a:cubicBezTo>
                    <a:pt x="77" y="66"/>
                    <a:pt x="77" y="66"/>
                    <a:pt x="77" y="66"/>
                  </a:cubicBezTo>
                  <a:cubicBezTo>
                    <a:pt x="79" y="89"/>
                    <a:pt x="79" y="89"/>
                    <a:pt x="79" y="89"/>
                  </a:cubicBezTo>
                  <a:cubicBezTo>
                    <a:pt x="61" y="89"/>
                    <a:pt x="61" y="89"/>
                    <a:pt x="61" y="89"/>
                  </a:cubicBezTo>
                  <a:lnTo>
                    <a:pt x="56" y="66"/>
                  </a:lnTo>
                  <a:close/>
                  <a:moveTo>
                    <a:pt x="93" y="89"/>
                  </a:moveTo>
                  <a:cubicBezTo>
                    <a:pt x="90" y="66"/>
                    <a:pt x="90" y="66"/>
                    <a:pt x="90" y="66"/>
                  </a:cubicBezTo>
                  <a:cubicBezTo>
                    <a:pt x="114" y="66"/>
                    <a:pt x="114" y="66"/>
                    <a:pt x="114" y="66"/>
                  </a:cubicBezTo>
                  <a:cubicBezTo>
                    <a:pt x="114" y="89"/>
                    <a:pt x="114" y="89"/>
                    <a:pt x="114" y="89"/>
                  </a:cubicBezTo>
                  <a:lnTo>
                    <a:pt x="93" y="89"/>
                  </a:lnTo>
                  <a:close/>
                  <a:moveTo>
                    <a:pt x="127" y="89"/>
                  </a:moveTo>
                  <a:cubicBezTo>
                    <a:pt x="127" y="66"/>
                    <a:pt x="127" y="66"/>
                    <a:pt x="127" y="66"/>
                  </a:cubicBezTo>
                  <a:cubicBezTo>
                    <a:pt x="149" y="66"/>
                    <a:pt x="149" y="66"/>
                    <a:pt x="149" y="66"/>
                  </a:cubicBezTo>
                  <a:cubicBezTo>
                    <a:pt x="147" y="89"/>
                    <a:pt x="147" y="89"/>
                    <a:pt x="147" y="89"/>
                  </a:cubicBezTo>
                  <a:lnTo>
                    <a:pt x="127" y="89"/>
                  </a:lnTo>
                  <a:close/>
                  <a:moveTo>
                    <a:pt x="186" y="52"/>
                  </a:moveTo>
                  <a:cubicBezTo>
                    <a:pt x="164" y="52"/>
                    <a:pt x="164" y="52"/>
                    <a:pt x="164" y="52"/>
                  </a:cubicBezTo>
                  <a:cubicBezTo>
                    <a:pt x="167" y="30"/>
                    <a:pt x="167" y="30"/>
                    <a:pt x="167" y="30"/>
                  </a:cubicBezTo>
                  <a:cubicBezTo>
                    <a:pt x="193" y="30"/>
                    <a:pt x="193" y="30"/>
                    <a:pt x="193" y="30"/>
                  </a:cubicBezTo>
                  <a:lnTo>
                    <a:pt x="186" y="52"/>
                  </a:lnTo>
                  <a:close/>
                  <a:moveTo>
                    <a:pt x="207" y="19"/>
                  </a:moveTo>
                  <a:cubicBezTo>
                    <a:pt x="206" y="17"/>
                    <a:pt x="204" y="16"/>
                    <a:pt x="201" y="16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2" y="5"/>
                    <a:pt x="40" y="3"/>
                    <a:pt x="37" y="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1" y="2"/>
                    <a:pt x="0" y="6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5" y="121"/>
                    <a:pt x="55" y="121"/>
                    <a:pt x="55" y="121"/>
                  </a:cubicBezTo>
                  <a:cubicBezTo>
                    <a:pt x="56" y="124"/>
                    <a:pt x="59" y="126"/>
                    <a:pt x="62" y="126"/>
                  </a:cubicBezTo>
                  <a:cubicBezTo>
                    <a:pt x="175" y="126"/>
                    <a:pt x="175" y="126"/>
                    <a:pt x="175" y="126"/>
                  </a:cubicBezTo>
                  <a:cubicBezTo>
                    <a:pt x="178" y="126"/>
                    <a:pt x="181" y="123"/>
                    <a:pt x="181" y="119"/>
                  </a:cubicBezTo>
                  <a:cubicBezTo>
                    <a:pt x="181" y="115"/>
                    <a:pt x="178" y="112"/>
                    <a:pt x="175" y="112"/>
                  </a:cubicBezTo>
                  <a:cubicBezTo>
                    <a:pt x="67" y="112"/>
                    <a:pt x="67" y="112"/>
                    <a:pt x="67" y="112"/>
                  </a:cubicBezTo>
                  <a:cubicBezTo>
                    <a:pt x="64" y="102"/>
                    <a:pt x="64" y="102"/>
                    <a:pt x="64" y="102"/>
                  </a:cubicBezTo>
                  <a:cubicBezTo>
                    <a:pt x="181" y="102"/>
                    <a:pt x="181" y="102"/>
                    <a:pt x="181" y="102"/>
                  </a:cubicBezTo>
                  <a:cubicBezTo>
                    <a:pt x="184" y="102"/>
                    <a:pt x="187" y="100"/>
                    <a:pt x="188" y="97"/>
                  </a:cubicBezTo>
                  <a:cubicBezTo>
                    <a:pt x="208" y="25"/>
                    <a:pt x="208" y="25"/>
                    <a:pt x="208" y="25"/>
                  </a:cubicBezTo>
                  <a:cubicBezTo>
                    <a:pt x="208" y="23"/>
                    <a:pt x="208" y="21"/>
                    <a:pt x="207" y="19"/>
                  </a:cubicBezTo>
                </a:path>
              </a:pathLst>
            </a:cu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  <p:sp>
        <p:nvSpPr>
          <p:cNvPr id="2" name="Tekstfelt 1">
            <a:extLst>
              <a:ext uri="{FF2B5EF4-FFF2-40B4-BE49-F238E27FC236}">
                <a16:creationId xmlns:a16="http://schemas.microsoft.com/office/drawing/2014/main" id="{3171D70D-7F1D-429E-A1DA-67C4AA19E95B}"/>
              </a:ext>
            </a:extLst>
          </p:cNvPr>
          <p:cNvSpPr txBox="1"/>
          <p:nvPr/>
        </p:nvSpPr>
        <p:spPr>
          <a:xfrm>
            <a:off x="6806242" y="5252602"/>
            <a:ext cx="1009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chemeClr val="accent1"/>
                </a:solidFill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2443886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0F9613-DDD4-4D08-829B-DE1C59A61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General </a:t>
            </a:r>
            <a:r>
              <a:rPr lang="da-DK" dirty="0" err="1"/>
              <a:t>reasons</a:t>
            </a:r>
            <a:r>
              <a:rPr lang="da-DK" dirty="0"/>
              <a:t> for </a:t>
            </a:r>
            <a:r>
              <a:rPr lang="da-DK" dirty="0" err="1"/>
              <a:t>buying</a:t>
            </a:r>
            <a:r>
              <a:rPr lang="da-DK" dirty="0"/>
              <a:t> </a:t>
            </a:r>
            <a:r>
              <a:rPr lang="da-DK" dirty="0" err="1"/>
              <a:t>organic</a:t>
            </a:r>
            <a:r>
              <a:rPr lang="da-DK" dirty="0"/>
              <a:t> food </a:t>
            </a:r>
          </a:p>
        </p:txBody>
      </p:sp>
      <p:pic>
        <p:nvPicPr>
          <p:cNvPr id="6" name="Pladsholder til billede 5">
            <a:extLst>
              <a:ext uri="{FF2B5EF4-FFF2-40B4-BE49-F238E27FC236}">
                <a16:creationId xmlns:a16="http://schemas.microsoft.com/office/drawing/2014/main" id="{2865D410-166A-4469-B460-93A6BAE165C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8285" y="1718036"/>
            <a:ext cx="3245519" cy="3885943"/>
          </a:xfrm>
        </p:spPr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784C394-6A40-42E4-B592-B7612F6F79C4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lvl="1">
              <a:spcAft>
                <a:spcPts val="600"/>
              </a:spcAft>
            </a:pPr>
            <a:r>
              <a:rPr lang="en-US" sz="2000" dirty="0"/>
              <a:t>Safe, healthy and natural food – without synthetic </a:t>
            </a:r>
            <a:r>
              <a:rPr lang="en-US" sz="2000" dirty="0" err="1"/>
              <a:t>flavourings</a:t>
            </a:r>
            <a:r>
              <a:rPr lang="en-US" sz="2000" dirty="0"/>
              <a:t>, colorants and sweeteners. GMOs are prohibited.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Good animal welfare - natural behavior with access to outdoor areas.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Protection of the environment and drinking water – chemical pesticides are prohibited.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Strong focus on sustainability.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High consumer confidence in organic food due to state certification system.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Food trends: local, healthy &amp; natural, and ‘easy-to-make’.</a:t>
            </a:r>
          </a:p>
          <a:p>
            <a:pPr marL="0" indent="0">
              <a:buNone/>
            </a:pPr>
            <a:endParaRPr lang="da-DK" dirty="0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B9583414-6C17-40AF-A048-FC2485105619}"/>
              </a:ext>
            </a:extLst>
          </p:cNvPr>
          <p:cNvGrpSpPr/>
          <p:nvPr/>
        </p:nvGrpSpPr>
        <p:grpSpPr>
          <a:xfrm>
            <a:off x="10367300" y="481516"/>
            <a:ext cx="817123" cy="605684"/>
            <a:chOff x="7408864" y="53976"/>
            <a:chExt cx="493713" cy="373063"/>
          </a:xfrm>
        </p:grpSpPr>
        <p:sp>
          <p:nvSpPr>
            <p:cNvPr id="8" name="Oval 9">
              <a:extLst>
                <a:ext uri="{FF2B5EF4-FFF2-40B4-BE49-F238E27FC236}">
                  <a16:creationId xmlns:a16="http://schemas.microsoft.com/office/drawing/2014/main" id="{6703F477-B097-41D4-8404-38DCED3AF7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3326" y="371476"/>
              <a:ext cx="60325" cy="55563"/>
            </a:xfrm>
            <a:prstGeom prst="ellipse">
              <a:avLst/>
            </a:pr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9" name="Oval 10">
              <a:extLst>
                <a:ext uri="{FF2B5EF4-FFF2-40B4-BE49-F238E27FC236}">
                  <a16:creationId xmlns:a16="http://schemas.microsoft.com/office/drawing/2014/main" id="{FA3091CD-0D34-4152-B231-9ADB42F40C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7639" y="371476"/>
              <a:ext cx="57150" cy="55563"/>
            </a:xfrm>
            <a:prstGeom prst="ellipse">
              <a:avLst/>
            </a:pr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75A1188D-C96E-42A4-AD70-22D9BF4D7A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4" y="53976"/>
              <a:ext cx="493713" cy="300038"/>
            </a:xfrm>
            <a:custGeom>
              <a:avLst/>
              <a:gdLst>
                <a:gd name="T0" fmla="*/ 176 w 208"/>
                <a:gd name="T1" fmla="*/ 89 h 126"/>
                <a:gd name="T2" fmla="*/ 160 w 208"/>
                <a:gd name="T3" fmla="*/ 89 h 126"/>
                <a:gd name="T4" fmla="*/ 163 w 208"/>
                <a:gd name="T5" fmla="*/ 66 h 126"/>
                <a:gd name="T6" fmla="*/ 183 w 208"/>
                <a:gd name="T7" fmla="*/ 66 h 126"/>
                <a:gd name="T8" fmla="*/ 176 w 208"/>
                <a:gd name="T9" fmla="*/ 89 h 126"/>
                <a:gd name="T10" fmla="*/ 73 w 208"/>
                <a:gd name="T11" fmla="*/ 30 h 126"/>
                <a:gd name="T12" fmla="*/ 75 w 208"/>
                <a:gd name="T13" fmla="*/ 52 h 126"/>
                <a:gd name="T14" fmla="*/ 53 w 208"/>
                <a:gd name="T15" fmla="*/ 52 h 126"/>
                <a:gd name="T16" fmla="*/ 48 w 208"/>
                <a:gd name="T17" fmla="*/ 30 h 126"/>
                <a:gd name="T18" fmla="*/ 73 w 208"/>
                <a:gd name="T19" fmla="*/ 30 h 126"/>
                <a:gd name="T20" fmla="*/ 127 w 208"/>
                <a:gd name="T21" fmla="*/ 52 h 126"/>
                <a:gd name="T22" fmla="*/ 127 w 208"/>
                <a:gd name="T23" fmla="*/ 30 h 126"/>
                <a:gd name="T24" fmla="*/ 153 w 208"/>
                <a:gd name="T25" fmla="*/ 30 h 126"/>
                <a:gd name="T26" fmla="*/ 151 w 208"/>
                <a:gd name="T27" fmla="*/ 52 h 126"/>
                <a:gd name="T28" fmla="*/ 127 w 208"/>
                <a:gd name="T29" fmla="*/ 52 h 126"/>
                <a:gd name="T30" fmla="*/ 89 w 208"/>
                <a:gd name="T31" fmla="*/ 52 h 126"/>
                <a:gd name="T32" fmla="*/ 86 w 208"/>
                <a:gd name="T33" fmla="*/ 30 h 126"/>
                <a:gd name="T34" fmla="*/ 114 w 208"/>
                <a:gd name="T35" fmla="*/ 30 h 126"/>
                <a:gd name="T36" fmla="*/ 114 w 208"/>
                <a:gd name="T37" fmla="*/ 52 h 126"/>
                <a:gd name="T38" fmla="*/ 89 w 208"/>
                <a:gd name="T39" fmla="*/ 52 h 126"/>
                <a:gd name="T40" fmla="*/ 56 w 208"/>
                <a:gd name="T41" fmla="*/ 66 h 126"/>
                <a:gd name="T42" fmla="*/ 77 w 208"/>
                <a:gd name="T43" fmla="*/ 66 h 126"/>
                <a:gd name="T44" fmla="*/ 79 w 208"/>
                <a:gd name="T45" fmla="*/ 89 h 126"/>
                <a:gd name="T46" fmla="*/ 61 w 208"/>
                <a:gd name="T47" fmla="*/ 89 h 126"/>
                <a:gd name="T48" fmla="*/ 56 w 208"/>
                <a:gd name="T49" fmla="*/ 66 h 126"/>
                <a:gd name="T50" fmla="*/ 93 w 208"/>
                <a:gd name="T51" fmla="*/ 89 h 126"/>
                <a:gd name="T52" fmla="*/ 90 w 208"/>
                <a:gd name="T53" fmla="*/ 66 h 126"/>
                <a:gd name="T54" fmla="*/ 114 w 208"/>
                <a:gd name="T55" fmla="*/ 66 h 126"/>
                <a:gd name="T56" fmla="*/ 114 w 208"/>
                <a:gd name="T57" fmla="*/ 89 h 126"/>
                <a:gd name="T58" fmla="*/ 93 w 208"/>
                <a:gd name="T59" fmla="*/ 89 h 126"/>
                <a:gd name="T60" fmla="*/ 127 w 208"/>
                <a:gd name="T61" fmla="*/ 89 h 126"/>
                <a:gd name="T62" fmla="*/ 127 w 208"/>
                <a:gd name="T63" fmla="*/ 66 h 126"/>
                <a:gd name="T64" fmla="*/ 149 w 208"/>
                <a:gd name="T65" fmla="*/ 66 h 126"/>
                <a:gd name="T66" fmla="*/ 147 w 208"/>
                <a:gd name="T67" fmla="*/ 89 h 126"/>
                <a:gd name="T68" fmla="*/ 127 w 208"/>
                <a:gd name="T69" fmla="*/ 89 h 126"/>
                <a:gd name="T70" fmla="*/ 186 w 208"/>
                <a:gd name="T71" fmla="*/ 52 h 126"/>
                <a:gd name="T72" fmla="*/ 164 w 208"/>
                <a:gd name="T73" fmla="*/ 52 h 126"/>
                <a:gd name="T74" fmla="*/ 167 w 208"/>
                <a:gd name="T75" fmla="*/ 30 h 126"/>
                <a:gd name="T76" fmla="*/ 193 w 208"/>
                <a:gd name="T77" fmla="*/ 30 h 126"/>
                <a:gd name="T78" fmla="*/ 186 w 208"/>
                <a:gd name="T79" fmla="*/ 52 h 126"/>
                <a:gd name="T80" fmla="*/ 207 w 208"/>
                <a:gd name="T81" fmla="*/ 19 h 126"/>
                <a:gd name="T82" fmla="*/ 201 w 208"/>
                <a:gd name="T83" fmla="*/ 16 h 126"/>
                <a:gd name="T84" fmla="*/ 45 w 208"/>
                <a:gd name="T85" fmla="*/ 16 h 126"/>
                <a:gd name="T86" fmla="*/ 43 w 208"/>
                <a:gd name="T87" fmla="*/ 7 h 126"/>
                <a:gd name="T88" fmla="*/ 37 w 208"/>
                <a:gd name="T89" fmla="*/ 2 h 126"/>
                <a:gd name="T90" fmla="*/ 8 w 208"/>
                <a:gd name="T91" fmla="*/ 0 h 126"/>
                <a:gd name="T92" fmla="*/ 0 w 208"/>
                <a:gd name="T93" fmla="*/ 6 h 126"/>
                <a:gd name="T94" fmla="*/ 6 w 208"/>
                <a:gd name="T95" fmla="*/ 13 h 126"/>
                <a:gd name="T96" fmla="*/ 31 w 208"/>
                <a:gd name="T97" fmla="*/ 15 h 126"/>
                <a:gd name="T98" fmla="*/ 49 w 208"/>
                <a:gd name="T99" fmla="*/ 97 h 126"/>
                <a:gd name="T100" fmla="*/ 55 w 208"/>
                <a:gd name="T101" fmla="*/ 121 h 126"/>
                <a:gd name="T102" fmla="*/ 62 w 208"/>
                <a:gd name="T103" fmla="*/ 126 h 126"/>
                <a:gd name="T104" fmla="*/ 175 w 208"/>
                <a:gd name="T105" fmla="*/ 126 h 126"/>
                <a:gd name="T106" fmla="*/ 181 w 208"/>
                <a:gd name="T107" fmla="*/ 119 h 126"/>
                <a:gd name="T108" fmla="*/ 175 w 208"/>
                <a:gd name="T109" fmla="*/ 112 h 126"/>
                <a:gd name="T110" fmla="*/ 67 w 208"/>
                <a:gd name="T111" fmla="*/ 112 h 126"/>
                <a:gd name="T112" fmla="*/ 64 w 208"/>
                <a:gd name="T113" fmla="*/ 102 h 126"/>
                <a:gd name="T114" fmla="*/ 181 w 208"/>
                <a:gd name="T115" fmla="*/ 102 h 126"/>
                <a:gd name="T116" fmla="*/ 188 w 208"/>
                <a:gd name="T117" fmla="*/ 97 h 126"/>
                <a:gd name="T118" fmla="*/ 208 w 208"/>
                <a:gd name="T119" fmla="*/ 25 h 126"/>
                <a:gd name="T120" fmla="*/ 207 w 208"/>
                <a:gd name="T121" fmla="*/ 1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08" h="126">
                  <a:moveTo>
                    <a:pt x="176" y="89"/>
                  </a:moveTo>
                  <a:cubicBezTo>
                    <a:pt x="160" y="89"/>
                    <a:pt x="160" y="89"/>
                    <a:pt x="160" y="89"/>
                  </a:cubicBezTo>
                  <a:cubicBezTo>
                    <a:pt x="163" y="66"/>
                    <a:pt x="163" y="66"/>
                    <a:pt x="163" y="66"/>
                  </a:cubicBezTo>
                  <a:cubicBezTo>
                    <a:pt x="183" y="66"/>
                    <a:pt x="183" y="66"/>
                    <a:pt x="183" y="66"/>
                  </a:cubicBezTo>
                  <a:lnTo>
                    <a:pt x="176" y="89"/>
                  </a:lnTo>
                  <a:close/>
                  <a:moveTo>
                    <a:pt x="73" y="30"/>
                  </a:moveTo>
                  <a:cubicBezTo>
                    <a:pt x="75" y="52"/>
                    <a:pt x="75" y="52"/>
                    <a:pt x="75" y="52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48" y="30"/>
                    <a:pt x="48" y="30"/>
                    <a:pt x="48" y="30"/>
                  </a:cubicBezTo>
                  <a:lnTo>
                    <a:pt x="73" y="30"/>
                  </a:lnTo>
                  <a:close/>
                  <a:moveTo>
                    <a:pt x="127" y="52"/>
                  </a:moveTo>
                  <a:cubicBezTo>
                    <a:pt x="127" y="30"/>
                    <a:pt x="127" y="30"/>
                    <a:pt x="127" y="30"/>
                  </a:cubicBezTo>
                  <a:cubicBezTo>
                    <a:pt x="153" y="30"/>
                    <a:pt x="153" y="30"/>
                    <a:pt x="153" y="30"/>
                  </a:cubicBezTo>
                  <a:cubicBezTo>
                    <a:pt x="151" y="52"/>
                    <a:pt x="151" y="52"/>
                    <a:pt x="151" y="52"/>
                  </a:cubicBezTo>
                  <a:lnTo>
                    <a:pt x="127" y="52"/>
                  </a:lnTo>
                  <a:close/>
                  <a:moveTo>
                    <a:pt x="89" y="52"/>
                  </a:moveTo>
                  <a:cubicBezTo>
                    <a:pt x="86" y="30"/>
                    <a:pt x="86" y="30"/>
                    <a:pt x="86" y="30"/>
                  </a:cubicBezTo>
                  <a:cubicBezTo>
                    <a:pt x="114" y="30"/>
                    <a:pt x="114" y="30"/>
                    <a:pt x="114" y="30"/>
                  </a:cubicBezTo>
                  <a:cubicBezTo>
                    <a:pt x="114" y="52"/>
                    <a:pt x="114" y="52"/>
                    <a:pt x="114" y="52"/>
                  </a:cubicBezTo>
                  <a:lnTo>
                    <a:pt x="89" y="52"/>
                  </a:lnTo>
                  <a:close/>
                  <a:moveTo>
                    <a:pt x="56" y="66"/>
                  </a:moveTo>
                  <a:cubicBezTo>
                    <a:pt x="77" y="66"/>
                    <a:pt x="77" y="66"/>
                    <a:pt x="77" y="66"/>
                  </a:cubicBezTo>
                  <a:cubicBezTo>
                    <a:pt x="79" y="89"/>
                    <a:pt x="79" y="89"/>
                    <a:pt x="79" y="89"/>
                  </a:cubicBezTo>
                  <a:cubicBezTo>
                    <a:pt x="61" y="89"/>
                    <a:pt x="61" y="89"/>
                    <a:pt x="61" y="89"/>
                  </a:cubicBezTo>
                  <a:lnTo>
                    <a:pt x="56" y="66"/>
                  </a:lnTo>
                  <a:close/>
                  <a:moveTo>
                    <a:pt x="93" y="89"/>
                  </a:moveTo>
                  <a:cubicBezTo>
                    <a:pt x="90" y="66"/>
                    <a:pt x="90" y="66"/>
                    <a:pt x="90" y="66"/>
                  </a:cubicBezTo>
                  <a:cubicBezTo>
                    <a:pt x="114" y="66"/>
                    <a:pt x="114" y="66"/>
                    <a:pt x="114" y="66"/>
                  </a:cubicBezTo>
                  <a:cubicBezTo>
                    <a:pt x="114" y="89"/>
                    <a:pt x="114" y="89"/>
                    <a:pt x="114" y="89"/>
                  </a:cubicBezTo>
                  <a:lnTo>
                    <a:pt x="93" y="89"/>
                  </a:lnTo>
                  <a:close/>
                  <a:moveTo>
                    <a:pt x="127" y="89"/>
                  </a:moveTo>
                  <a:cubicBezTo>
                    <a:pt x="127" y="66"/>
                    <a:pt x="127" y="66"/>
                    <a:pt x="127" y="66"/>
                  </a:cubicBezTo>
                  <a:cubicBezTo>
                    <a:pt x="149" y="66"/>
                    <a:pt x="149" y="66"/>
                    <a:pt x="149" y="66"/>
                  </a:cubicBezTo>
                  <a:cubicBezTo>
                    <a:pt x="147" y="89"/>
                    <a:pt x="147" y="89"/>
                    <a:pt x="147" y="89"/>
                  </a:cubicBezTo>
                  <a:lnTo>
                    <a:pt x="127" y="89"/>
                  </a:lnTo>
                  <a:close/>
                  <a:moveTo>
                    <a:pt x="186" y="52"/>
                  </a:moveTo>
                  <a:cubicBezTo>
                    <a:pt x="164" y="52"/>
                    <a:pt x="164" y="52"/>
                    <a:pt x="164" y="52"/>
                  </a:cubicBezTo>
                  <a:cubicBezTo>
                    <a:pt x="167" y="30"/>
                    <a:pt x="167" y="30"/>
                    <a:pt x="167" y="30"/>
                  </a:cubicBezTo>
                  <a:cubicBezTo>
                    <a:pt x="193" y="30"/>
                    <a:pt x="193" y="30"/>
                    <a:pt x="193" y="30"/>
                  </a:cubicBezTo>
                  <a:lnTo>
                    <a:pt x="186" y="52"/>
                  </a:lnTo>
                  <a:close/>
                  <a:moveTo>
                    <a:pt x="207" y="19"/>
                  </a:moveTo>
                  <a:cubicBezTo>
                    <a:pt x="206" y="17"/>
                    <a:pt x="204" y="16"/>
                    <a:pt x="201" y="16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2" y="5"/>
                    <a:pt x="40" y="3"/>
                    <a:pt x="37" y="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1" y="2"/>
                    <a:pt x="0" y="6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5" y="121"/>
                    <a:pt x="55" y="121"/>
                    <a:pt x="55" y="121"/>
                  </a:cubicBezTo>
                  <a:cubicBezTo>
                    <a:pt x="56" y="124"/>
                    <a:pt x="59" y="126"/>
                    <a:pt x="62" y="126"/>
                  </a:cubicBezTo>
                  <a:cubicBezTo>
                    <a:pt x="175" y="126"/>
                    <a:pt x="175" y="126"/>
                    <a:pt x="175" y="126"/>
                  </a:cubicBezTo>
                  <a:cubicBezTo>
                    <a:pt x="178" y="126"/>
                    <a:pt x="181" y="123"/>
                    <a:pt x="181" y="119"/>
                  </a:cubicBezTo>
                  <a:cubicBezTo>
                    <a:pt x="181" y="115"/>
                    <a:pt x="178" y="112"/>
                    <a:pt x="175" y="112"/>
                  </a:cubicBezTo>
                  <a:cubicBezTo>
                    <a:pt x="67" y="112"/>
                    <a:pt x="67" y="112"/>
                    <a:pt x="67" y="112"/>
                  </a:cubicBezTo>
                  <a:cubicBezTo>
                    <a:pt x="64" y="102"/>
                    <a:pt x="64" y="102"/>
                    <a:pt x="64" y="102"/>
                  </a:cubicBezTo>
                  <a:cubicBezTo>
                    <a:pt x="181" y="102"/>
                    <a:pt x="181" y="102"/>
                    <a:pt x="181" y="102"/>
                  </a:cubicBezTo>
                  <a:cubicBezTo>
                    <a:pt x="184" y="102"/>
                    <a:pt x="187" y="100"/>
                    <a:pt x="188" y="97"/>
                  </a:cubicBezTo>
                  <a:cubicBezTo>
                    <a:pt x="208" y="25"/>
                    <a:pt x="208" y="25"/>
                    <a:pt x="208" y="25"/>
                  </a:cubicBezTo>
                  <a:cubicBezTo>
                    <a:pt x="208" y="23"/>
                    <a:pt x="208" y="21"/>
                    <a:pt x="207" y="19"/>
                  </a:cubicBezTo>
                </a:path>
              </a:pathLst>
            </a:cu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3479318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B31DC9-9ADD-43F4-88E7-5629C8770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2AED8DB-95A2-464D-A231-4EDA3BD902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97C98C0F-B249-4C29-9E9D-7ED607F1C0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00" y="681502"/>
            <a:ext cx="8160659" cy="4844656"/>
          </a:xfrm>
          <a:prstGeom prst="rect">
            <a:avLst/>
          </a:prstGeom>
        </p:spPr>
      </p:pic>
      <p:grpSp>
        <p:nvGrpSpPr>
          <p:cNvPr id="6" name="Gruppe 5">
            <a:extLst>
              <a:ext uri="{FF2B5EF4-FFF2-40B4-BE49-F238E27FC236}">
                <a16:creationId xmlns:a16="http://schemas.microsoft.com/office/drawing/2014/main" id="{71303BE8-A2E5-48F5-9DA8-6C6717E8C9A2}"/>
              </a:ext>
            </a:extLst>
          </p:cNvPr>
          <p:cNvGrpSpPr/>
          <p:nvPr/>
        </p:nvGrpSpPr>
        <p:grpSpPr>
          <a:xfrm>
            <a:off x="10341420" y="378660"/>
            <a:ext cx="817123" cy="605684"/>
            <a:chOff x="7408864" y="53976"/>
            <a:chExt cx="493713" cy="373063"/>
          </a:xfrm>
        </p:grpSpPr>
        <p:sp>
          <p:nvSpPr>
            <p:cNvPr id="7" name="Oval 9">
              <a:extLst>
                <a:ext uri="{FF2B5EF4-FFF2-40B4-BE49-F238E27FC236}">
                  <a16:creationId xmlns:a16="http://schemas.microsoft.com/office/drawing/2014/main" id="{9FF5D09E-1C63-4194-9B36-FF91439E93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3326" y="371476"/>
              <a:ext cx="60325" cy="55563"/>
            </a:xfrm>
            <a:prstGeom prst="ellipse">
              <a:avLst/>
            </a:pr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8" name="Oval 10">
              <a:extLst>
                <a:ext uri="{FF2B5EF4-FFF2-40B4-BE49-F238E27FC236}">
                  <a16:creationId xmlns:a16="http://schemas.microsoft.com/office/drawing/2014/main" id="{4E609565-8AAC-4AC2-9B59-4C294B8FF3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7639" y="371476"/>
              <a:ext cx="57150" cy="55563"/>
            </a:xfrm>
            <a:prstGeom prst="ellipse">
              <a:avLst/>
            </a:pr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5A324CEA-E7A8-4F7E-ABBC-BA4B6ABD5C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4" y="53976"/>
              <a:ext cx="493713" cy="300038"/>
            </a:xfrm>
            <a:custGeom>
              <a:avLst/>
              <a:gdLst>
                <a:gd name="T0" fmla="*/ 176 w 208"/>
                <a:gd name="T1" fmla="*/ 89 h 126"/>
                <a:gd name="T2" fmla="*/ 160 w 208"/>
                <a:gd name="T3" fmla="*/ 89 h 126"/>
                <a:gd name="T4" fmla="*/ 163 w 208"/>
                <a:gd name="T5" fmla="*/ 66 h 126"/>
                <a:gd name="T6" fmla="*/ 183 w 208"/>
                <a:gd name="T7" fmla="*/ 66 h 126"/>
                <a:gd name="T8" fmla="*/ 176 w 208"/>
                <a:gd name="T9" fmla="*/ 89 h 126"/>
                <a:gd name="T10" fmla="*/ 73 w 208"/>
                <a:gd name="T11" fmla="*/ 30 h 126"/>
                <a:gd name="T12" fmla="*/ 75 w 208"/>
                <a:gd name="T13" fmla="*/ 52 h 126"/>
                <a:gd name="T14" fmla="*/ 53 w 208"/>
                <a:gd name="T15" fmla="*/ 52 h 126"/>
                <a:gd name="T16" fmla="*/ 48 w 208"/>
                <a:gd name="T17" fmla="*/ 30 h 126"/>
                <a:gd name="T18" fmla="*/ 73 w 208"/>
                <a:gd name="T19" fmla="*/ 30 h 126"/>
                <a:gd name="T20" fmla="*/ 127 w 208"/>
                <a:gd name="T21" fmla="*/ 52 h 126"/>
                <a:gd name="T22" fmla="*/ 127 w 208"/>
                <a:gd name="T23" fmla="*/ 30 h 126"/>
                <a:gd name="T24" fmla="*/ 153 w 208"/>
                <a:gd name="T25" fmla="*/ 30 h 126"/>
                <a:gd name="T26" fmla="*/ 151 w 208"/>
                <a:gd name="T27" fmla="*/ 52 h 126"/>
                <a:gd name="T28" fmla="*/ 127 w 208"/>
                <a:gd name="T29" fmla="*/ 52 h 126"/>
                <a:gd name="T30" fmla="*/ 89 w 208"/>
                <a:gd name="T31" fmla="*/ 52 h 126"/>
                <a:gd name="T32" fmla="*/ 86 w 208"/>
                <a:gd name="T33" fmla="*/ 30 h 126"/>
                <a:gd name="T34" fmla="*/ 114 w 208"/>
                <a:gd name="T35" fmla="*/ 30 h 126"/>
                <a:gd name="T36" fmla="*/ 114 w 208"/>
                <a:gd name="T37" fmla="*/ 52 h 126"/>
                <a:gd name="T38" fmla="*/ 89 w 208"/>
                <a:gd name="T39" fmla="*/ 52 h 126"/>
                <a:gd name="T40" fmla="*/ 56 w 208"/>
                <a:gd name="T41" fmla="*/ 66 h 126"/>
                <a:gd name="T42" fmla="*/ 77 w 208"/>
                <a:gd name="T43" fmla="*/ 66 h 126"/>
                <a:gd name="T44" fmla="*/ 79 w 208"/>
                <a:gd name="T45" fmla="*/ 89 h 126"/>
                <a:gd name="T46" fmla="*/ 61 w 208"/>
                <a:gd name="T47" fmla="*/ 89 h 126"/>
                <a:gd name="T48" fmla="*/ 56 w 208"/>
                <a:gd name="T49" fmla="*/ 66 h 126"/>
                <a:gd name="T50" fmla="*/ 93 w 208"/>
                <a:gd name="T51" fmla="*/ 89 h 126"/>
                <a:gd name="T52" fmla="*/ 90 w 208"/>
                <a:gd name="T53" fmla="*/ 66 h 126"/>
                <a:gd name="T54" fmla="*/ 114 w 208"/>
                <a:gd name="T55" fmla="*/ 66 h 126"/>
                <a:gd name="T56" fmla="*/ 114 w 208"/>
                <a:gd name="T57" fmla="*/ 89 h 126"/>
                <a:gd name="T58" fmla="*/ 93 w 208"/>
                <a:gd name="T59" fmla="*/ 89 h 126"/>
                <a:gd name="T60" fmla="*/ 127 w 208"/>
                <a:gd name="T61" fmla="*/ 89 h 126"/>
                <a:gd name="T62" fmla="*/ 127 w 208"/>
                <a:gd name="T63" fmla="*/ 66 h 126"/>
                <a:gd name="T64" fmla="*/ 149 w 208"/>
                <a:gd name="T65" fmla="*/ 66 h 126"/>
                <a:gd name="T66" fmla="*/ 147 w 208"/>
                <a:gd name="T67" fmla="*/ 89 h 126"/>
                <a:gd name="T68" fmla="*/ 127 w 208"/>
                <a:gd name="T69" fmla="*/ 89 h 126"/>
                <a:gd name="T70" fmla="*/ 186 w 208"/>
                <a:gd name="T71" fmla="*/ 52 h 126"/>
                <a:gd name="T72" fmla="*/ 164 w 208"/>
                <a:gd name="T73" fmla="*/ 52 h 126"/>
                <a:gd name="T74" fmla="*/ 167 w 208"/>
                <a:gd name="T75" fmla="*/ 30 h 126"/>
                <a:gd name="T76" fmla="*/ 193 w 208"/>
                <a:gd name="T77" fmla="*/ 30 h 126"/>
                <a:gd name="T78" fmla="*/ 186 w 208"/>
                <a:gd name="T79" fmla="*/ 52 h 126"/>
                <a:gd name="T80" fmla="*/ 207 w 208"/>
                <a:gd name="T81" fmla="*/ 19 h 126"/>
                <a:gd name="T82" fmla="*/ 201 w 208"/>
                <a:gd name="T83" fmla="*/ 16 h 126"/>
                <a:gd name="T84" fmla="*/ 45 w 208"/>
                <a:gd name="T85" fmla="*/ 16 h 126"/>
                <a:gd name="T86" fmla="*/ 43 w 208"/>
                <a:gd name="T87" fmla="*/ 7 h 126"/>
                <a:gd name="T88" fmla="*/ 37 w 208"/>
                <a:gd name="T89" fmla="*/ 2 h 126"/>
                <a:gd name="T90" fmla="*/ 8 w 208"/>
                <a:gd name="T91" fmla="*/ 0 h 126"/>
                <a:gd name="T92" fmla="*/ 0 w 208"/>
                <a:gd name="T93" fmla="*/ 6 h 126"/>
                <a:gd name="T94" fmla="*/ 6 w 208"/>
                <a:gd name="T95" fmla="*/ 13 h 126"/>
                <a:gd name="T96" fmla="*/ 31 w 208"/>
                <a:gd name="T97" fmla="*/ 15 h 126"/>
                <a:gd name="T98" fmla="*/ 49 w 208"/>
                <a:gd name="T99" fmla="*/ 97 h 126"/>
                <a:gd name="T100" fmla="*/ 55 w 208"/>
                <a:gd name="T101" fmla="*/ 121 h 126"/>
                <a:gd name="T102" fmla="*/ 62 w 208"/>
                <a:gd name="T103" fmla="*/ 126 h 126"/>
                <a:gd name="T104" fmla="*/ 175 w 208"/>
                <a:gd name="T105" fmla="*/ 126 h 126"/>
                <a:gd name="T106" fmla="*/ 181 w 208"/>
                <a:gd name="T107" fmla="*/ 119 h 126"/>
                <a:gd name="T108" fmla="*/ 175 w 208"/>
                <a:gd name="T109" fmla="*/ 112 h 126"/>
                <a:gd name="T110" fmla="*/ 67 w 208"/>
                <a:gd name="T111" fmla="*/ 112 h 126"/>
                <a:gd name="T112" fmla="*/ 64 w 208"/>
                <a:gd name="T113" fmla="*/ 102 h 126"/>
                <a:gd name="T114" fmla="*/ 181 w 208"/>
                <a:gd name="T115" fmla="*/ 102 h 126"/>
                <a:gd name="T116" fmla="*/ 188 w 208"/>
                <a:gd name="T117" fmla="*/ 97 h 126"/>
                <a:gd name="T118" fmla="*/ 208 w 208"/>
                <a:gd name="T119" fmla="*/ 25 h 126"/>
                <a:gd name="T120" fmla="*/ 207 w 208"/>
                <a:gd name="T121" fmla="*/ 1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08" h="126">
                  <a:moveTo>
                    <a:pt x="176" y="89"/>
                  </a:moveTo>
                  <a:cubicBezTo>
                    <a:pt x="160" y="89"/>
                    <a:pt x="160" y="89"/>
                    <a:pt x="160" y="89"/>
                  </a:cubicBezTo>
                  <a:cubicBezTo>
                    <a:pt x="163" y="66"/>
                    <a:pt x="163" y="66"/>
                    <a:pt x="163" y="66"/>
                  </a:cubicBezTo>
                  <a:cubicBezTo>
                    <a:pt x="183" y="66"/>
                    <a:pt x="183" y="66"/>
                    <a:pt x="183" y="66"/>
                  </a:cubicBezTo>
                  <a:lnTo>
                    <a:pt x="176" y="89"/>
                  </a:lnTo>
                  <a:close/>
                  <a:moveTo>
                    <a:pt x="73" y="30"/>
                  </a:moveTo>
                  <a:cubicBezTo>
                    <a:pt x="75" y="52"/>
                    <a:pt x="75" y="52"/>
                    <a:pt x="75" y="52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48" y="30"/>
                    <a:pt x="48" y="30"/>
                    <a:pt x="48" y="30"/>
                  </a:cubicBezTo>
                  <a:lnTo>
                    <a:pt x="73" y="30"/>
                  </a:lnTo>
                  <a:close/>
                  <a:moveTo>
                    <a:pt x="127" y="52"/>
                  </a:moveTo>
                  <a:cubicBezTo>
                    <a:pt x="127" y="30"/>
                    <a:pt x="127" y="30"/>
                    <a:pt x="127" y="30"/>
                  </a:cubicBezTo>
                  <a:cubicBezTo>
                    <a:pt x="153" y="30"/>
                    <a:pt x="153" y="30"/>
                    <a:pt x="153" y="30"/>
                  </a:cubicBezTo>
                  <a:cubicBezTo>
                    <a:pt x="151" y="52"/>
                    <a:pt x="151" y="52"/>
                    <a:pt x="151" y="52"/>
                  </a:cubicBezTo>
                  <a:lnTo>
                    <a:pt x="127" y="52"/>
                  </a:lnTo>
                  <a:close/>
                  <a:moveTo>
                    <a:pt x="89" y="52"/>
                  </a:moveTo>
                  <a:cubicBezTo>
                    <a:pt x="86" y="30"/>
                    <a:pt x="86" y="30"/>
                    <a:pt x="86" y="30"/>
                  </a:cubicBezTo>
                  <a:cubicBezTo>
                    <a:pt x="114" y="30"/>
                    <a:pt x="114" y="30"/>
                    <a:pt x="114" y="30"/>
                  </a:cubicBezTo>
                  <a:cubicBezTo>
                    <a:pt x="114" y="52"/>
                    <a:pt x="114" y="52"/>
                    <a:pt x="114" y="52"/>
                  </a:cubicBezTo>
                  <a:lnTo>
                    <a:pt x="89" y="52"/>
                  </a:lnTo>
                  <a:close/>
                  <a:moveTo>
                    <a:pt x="56" y="66"/>
                  </a:moveTo>
                  <a:cubicBezTo>
                    <a:pt x="77" y="66"/>
                    <a:pt x="77" y="66"/>
                    <a:pt x="77" y="66"/>
                  </a:cubicBezTo>
                  <a:cubicBezTo>
                    <a:pt x="79" y="89"/>
                    <a:pt x="79" y="89"/>
                    <a:pt x="79" y="89"/>
                  </a:cubicBezTo>
                  <a:cubicBezTo>
                    <a:pt x="61" y="89"/>
                    <a:pt x="61" y="89"/>
                    <a:pt x="61" y="89"/>
                  </a:cubicBezTo>
                  <a:lnTo>
                    <a:pt x="56" y="66"/>
                  </a:lnTo>
                  <a:close/>
                  <a:moveTo>
                    <a:pt x="93" y="89"/>
                  </a:moveTo>
                  <a:cubicBezTo>
                    <a:pt x="90" y="66"/>
                    <a:pt x="90" y="66"/>
                    <a:pt x="90" y="66"/>
                  </a:cubicBezTo>
                  <a:cubicBezTo>
                    <a:pt x="114" y="66"/>
                    <a:pt x="114" y="66"/>
                    <a:pt x="114" y="66"/>
                  </a:cubicBezTo>
                  <a:cubicBezTo>
                    <a:pt x="114" y="89"/>
                    <a:pt x="114" y="89"/>
                    <a:pt x="114" y="89"/>
                  </a:cubicBezTo>
                  <a:lnTo>
                    <a:pt x="93" y="89"/>
                  </a:lnTo>
                  <a:close/>
                  <a:moveTo>
                    <a:pt x="127" y="89"/>
                  </a:moveTo>
                  <a:cubicBezTo>
                    <a:pt x="127" y="66"/>
                    <a:pt x="127" y="66"/>
                    <a:pt x="127" y="66"/>
                  </a:cubicBezTo>
                  <a:cubicBezTo>
                    <a:pt x="149" y="66"/>
                    <a:pt x="149" y="66"/>
                    <a:pt x="149" y="66"/>
                  </a:cubicBezTo>
                  <a:cubicBezTo>
                    <a:pt x="147" y="89"/>
                    <a:pt x="147" y="89"/>
                    <a:pt x="147" y="89"/>
                  </a:cubicBezTo>
                  <a:lnTo>
                    <a:pt x="127" y="89"/>
                  </a:lnTo>
                  <a:close/>
                  <a:moveTo>
                    <a:pt x="186" y="52"/>
                  </a:moveTo>
                  <a:cubicBezTo>
                    <a:pt x="164" y="52"/>
                    <a:pt x="164" y="52"/>
                    <a:pt x="164" y="52"/>
                  </a:cubicBezTo>
                  <a:cubicBezTo>
                    <a:pt x="167" y="30"/>
                    <a:pt x="167" y="30"/>
                    <a:pt x="167" y="30"/>
                  </a:cubicBezTo>
                  <a:cubicBezTo>
                    <a:pt x="193" y="30"/>
                    <a:pt x="193" y="30"/>
                    <a:pt x="193" y="30"/>
                  </a:cubicBezTo>
                  <a:lnTo>
                    <a:pt x="186" y="52"/>
                  </a:lnTo>
                  <a:close/>
                  <a:moveTo>
                    <a:pt x="207" y="19"/>
                  </a:moveTo>
                  <a:cubicBezTo>
                    <a:pt x="206" y="17"/>
                    <a:pt x="204" y="16"/>
                    <a:pt x="201" y="16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2" y="5"/>
                    <a:pt x="40" y="3"/>
                    <a:pt x="37" y="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1" y="2"/>
                    <a:pt x="0" y="6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5" y="121"/>
                    <a:pt x="55" y="121"/>
                    <a:pt x="55" y="121"/>
                  </a:cubicBezTo>
                  <a:cubicBezTo>
                    <a:pt x="56" y="124"/>
                    <a:pt x="59" y="126"/>
                    <a:pt x="62" y="126"/>
                  </a:cubicBezTo>
                  <a:cubicBezTo>
                    <a:pt x="175" y="126"/>
                    <a:pt x="175" y="126"/>
                    <a:pt x="175" y="126"/>
                  </a:cubicBezTo>
                  <a:cubicBezTo>
                    <a:pt x="178" y="126"/>
                    <a:pt x="181" y="123"/>
                    <a:pt x="181" y="119"/>
                  </a:cubicBezTo>
                  <a:cubicBezTo>
                    <a:pt x="181" y="115"/>
                    <a:pt x="178" y="112"/>
                    <a:pt x="175" y="112"/>
                  </a:cubicBezTo>
                  <a:cubicBezTo>
                    <a:pt x="67" y="112"/>
                    <a:pt x="67" y="112"/>
                    <a:pt x="67" y="112"/>
                  </a:cubicBezTo>
                  <a:cubicBezTo>
                    <a:pt x="64" y="102"/>
                    <a:pt x="64" y="102"/>
                    <a:pt x="64" y="102"/>
                  </a:cubicBezTo>
                  <a:cubicBezTo>
                    <a:pt x="181" y="102"/>
                    <a:pt x="181" y="102"/>
                    <a:pt x="181" y="102"/>
                  </a:cubicBezTo>
                  <a:cubicBezTo>
                    <a:pt x="184" y="102"/>
                    <a:pt x="187" y="100"/>
                    <a:pt x="188" y="97"/>
                  </a:cubicBezTo>
                  <a:cubicBezTo>
                    <a:pt x="208" y="25"/>
                    <a:pt x="208" y="25"/>
                    <a:pt x="208" y="25"/>
                  </a:cubicBezTo>
                  <a:cubicBezTo>
                    <a:pt x="208" y="23"/>
                    <a:pt x="208" y="21"/>
                    <a:pt x="207" y="19"/>
                  </a:cubicBezTo>
                </a:path>
              </a:pathLst>
            </a:cu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</p:grpSp>
    </p:spTree>
    <p:extLst>
      <p:ext uri="{BB962C8B-B14F-4D97-AF65-F5344CB8AC3E}">
        <p14:creationId xmlns:p14="http://schemas.microsoft.com/office/powerpoint/2010/main" val="18429543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3266D2-C6FC-4C5A-B73F-D6C58FFA0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organic market shares on selected products</a:t>
            </a:r>
            <a:endParaRPr lang="da-DK" dirty="0"/>
          </a:p>
        </p:txBody>
      </p:sp>
      <p:pic>
        <p:nvPicPr>
          <p:cNvPr id="8" name="Pladsholder til billede 7">
            <a:extLst>
              <a:ext uri="{FF2B5EF4-FFF2-40B4-BE49-F238E27FC236}">
                <a16:creationId xmlns:a16="http://schemas.microsoft.com/office/drawing/2014/main" id="{D205AB3A-BABA-4D82-9246-7203F84A1F5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8457" y="1644411"/>
            <a:ext cx="3180522" cy="3808121"/>
          </a:xfrm>
        </p:spPr>
      </p:pic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E289F160-CAF5-4FC3-B2FF-C407D58B6E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6077779"/>
              </p:ext>
            </p:extLst>
          </p:nvPr>
        </p:nvGraphicFramePr>
        <p:xfrm>
          <a:off x="4416356" y="1690062"/>
          <a:ext cx="6887644" cy="3762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1911">
                  <a:extLst>
                    <a:ext uri="{9D8B030D-6E8A-4147-A177-3AD203B41FA5}">
                      <a16:colId xmlns:a16="http://schemas.microsoft.com/office/drawing/2014/main" val="204511221"/>
                    </a:ext>
                  </a:extLst>
                </a:gridCol>
                <a:gridCol w="1721911">
                  <a:extLst>
                    <a:ext uri="{9D8B030D-6E8A-4147-A177-3AD203B41FA5}">
                      <a16:colId xmlns:a16="http://schemas.microsoft.com/office/drawing/2014/main" val="1528669214"/>
                    </a:ext>
                  </a:extLst>
                </a:gridCol>
                <a:gridCol w="1721911">
                  <a:extLst>
                    <a:ext uri="{9D8B030D-6E8A-4147-A177-3AD203B41FA5}">
                      <a16:colId xmlns:a16="http://schemas.microsoft.com/office/drawing/2014/main" val="712508472"/>
                    </a:ext>
                  </a:extLst>
                </a:gridCol>
                <a:gridCol w="1721911">
                  <a:extLst>
                    <a:ext uri="{9D8B030D-6E8A-4147-A177-3AD203B41FA5}">
                      <a16:colId xmlns:a16="http://schemas.microsoft.com/office/drawing/2014/main" val="3379336825"/>
                    </a:ext>
                  </a:extLst>
                </a:gridCol>
              </a:tblGrid>
              <a:tr h="542642">
                <a:tc>
                  <a:txBody>
                    <a:bodyPr/>
                    <a:lstStyle/>
                    <a:p>
                      <a:r>
                        <a:rPr lang="da-DK" dirty="0">
                          <a:solidFill>
                            <a:schemeClr val="accent1"/>
                          </a:solidFill>
                        </a:rPr>
                        <a:t>Product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dirty="0" err="1">
                          <a:solidFill>
                            <a:schemeClr val="accent1"/>
                          </a:solidFill>
                        </a:rPr>
                        <a:t>Share</a:t>
                      </a:r>
                      <a:endParaRPr lang="da-DK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dirty="0">
                          <a:solidFill>
                            <a:schemeClr val="accent1"/>
                          </a:solidFill>
                        </a:rPr>
                        <a:t>Product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dirty="0" err="1">
                          <a:solidFill>
                            <a:schemeClr val="accent1"/>
                          </a:solidFill>
                        </a:rPr>
                        <a:t>Share</a:t>
                      </a:r>
                      <a:endParaRPr lang="da-DK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5560525"/>
                  </a:ext>
                </a:extLst>
              </a:tr>
              <a:tr h="536638">
                <a:tc>
                  <a:txBody>
                    <a:bodyPr/>
                    <a:lstStyle/>
                    <a:p>
                      <a:r>
                        <a:rPr lang="da-DK" dirty="0" err="1">
                          <a:solidFill>
                            <a:schemeClr val="accent1"/>
                          </a:solidFill>
                        </a:rPr>
                        <a:t>Oatmeal</a:t>
                      </a:r>
                      <a:endParaRPr lang="da-DK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dirty="0">
                          <a:solidFill>
                            <a:schemeClr val="accent1"/>
                          </a:solidFill>
                        </a:rPr>
                        <a:t>52.3 %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dirty="0">
                          <a:solidFill>
                            <a:schemeClr val="accent1"/>
                          </a:solidFill>
                        </a:rPr>
                        <a:t>Orange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dirty="0">
                          <a:solidFill>
                            <a:schemeClr val="accent1"/>
                          </a:solidFill>
                        </a:rPr>
                        <a:t>27.7 %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1157792"/>
                  </a:ext>
                </a:extLst>
              </a:tr>
              <a:tr h="536638">
                <a:tc>
                  <a:txBody>
                    <a:bodyPr/>
                    <a:lstStyle/>
                    <a:p>
                      <a:r>
                        <a:rPr lang="da-DK" dirty="0" err="1">
                          <a:solidFill>
                            <a:schemeClr val="accent1"/>
                          </a:solidFill>
                        </a:rPr>
                        <a:t>Carrots</a:t>
                      </a:r>
                      <a:endParaRPr lang="da-DK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dirty="0">
                          <a:solidFill>
                            <a:schemeClr val="accent1"/>
                          </a:solidFill>
                        </a:rPr>
                        <a:t>42.3 %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dirty="0" err="1">
                          <a:solidFill>
                            <a:schemeClr val="accent1"/>
                          </a:solidFill>
                        </a:rPr>
                        <a:t>Tomatoes</a:t>
                      </a:r>
                      <a:endParaRPr lang="da-DK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dirty="0">
                          <a:solidFill>
                            <a:schemeClr val="accent1"/>
                          </a:solidFill>
                        </a:rPr>
                        <a:t>14,0 %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4532867"/>
                  </a:ext>
                </a:extLst>
              </a:tr>
              <a:tr h="536638">
                <a:tc>
                  <a:txBody>
                    <a:bodyPr/>
                    <a:lstStyle/>
                    <a:p>
                      <a:r>
                        <a:rPr lang="da-DK" dirty="0" err="1">
                          <a:solidFill>
                            <a:schemeClr val="accent1"/>
                          </a:solidFill>
                        </a:rPr>
                        <a:t>Eggs</a:t>
                      </a:r>
                      <a:endParaRPr lang="da-DK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dirty="0">
                          <a:solidFill>
                            <a:schemeClr val="accent1"/>
                          </a:solidFill>
                        </a:rPr>
                        <a:t>32.6 %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dirty="0">
                          <a:solidFill>
                            <a:schemeClr val="accent1"/>
                          </a:solidFill>
                        </a:rPr>
                        <a:t>Beef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dirty="0">
                          <a:solidFill>
                            <a:schemeClr val="accent1"/>
                          </a:solidFill>
                        </a:rPr>
                        <a:t>8.6 %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3832172"/>
                  </a:ext>
                </a:extLst>
              </a:tr>
              <a:tr h="536638">
                <a:tc>
                  <a:txBody>
                    <a:bodyPr/>
                    <a:lstStyle/>
                    <a:p>
                      <a:r>
                        <a:rPr lang="da-DK" dirty="0">
                          <a:solidFill>
                            <a:schemeClr val="accent1"/>
                          </a:solidFill>
                        </a:rPr>
                        <a:t>Milk, </a:t>
                      </a:r>
                      <a:r>
                        <a:rPr lang="da-DK" dirty="0" err="1">
                          <a:solidFill>
                            <a:schemeClr val="accent1"/>
                          </a:solidFill>
                        </a:rPr>
                        <a:t>liquid</a:t>
                      </a:r>
                      <a:endParaRPr lang="da-DK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dirty="0">
                          <a:solidFill>
                            <a:schemeClr val="accent1"/>
                          </a:solidFill>
                        </a:rPr>
                        <a:t>31.6 %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dirty="0" err="1">
                          <a:solidFill>
                            <a:schemeClr val="accent1"/>
                          </a:solidFill>
                        </a:rPr>
                        <a:t>Coffee</a:t>
                      </a:r>
                      <a:endParaRPr lang="da-DK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dirty="0">
                          <a:solidFill>
                            <a:schemeClr val="accent1"/>
                          </a:solidFill>
                        </a:rPr>
                        <a:t>7.0 %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9548694"/>
                  </a:ext>
                </a:extLst>
              </a:tr>
              <a:tr h="536638">
                <a:tc>
                  <a:txBody>
                    <a:bodyPr/>
                    <a:lstStyle/>
                    <a:p>
                      <a:r>
                        <a:rPr lang="da-DK" dirty="0" err="1">
                          <a:solidFill>
                            <a:schemeClr val="accent1"/>
                          </a:solidFill>
                        </a:rPr>
                        <a:t>Bananas</a:t>
                      </a:r>
                      <a:endParaRPr lang="da-DK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dirty="0">
                          <a:solidFill>
                            <a:schemeClr val="accent1"/>
                          </a:solidFill>
                        </a:rPr>
                        <a:t>30.6 %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dirty="0">
                          <a:solidFill>
                            <a:schemeClr val="accent1"/>
                          </a:solidFill>
                        </a:rPr>
                        <a:t>Chicken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dirty="0">
                          <a:solidFill>
                            <a:schemeClr val="accent1"/>
                          </a:solidFill>
                        </a:rPr>
                        <a:t>4.1 %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4401319"/>
                  </a:ext>
                </a:extLst>
              </a:tr>
              <a:tr h="536638">
                <a:tc>
                  <a:txBody>
                    <a:bodyPr/>
                    <a:lstStyle/>
                    <a:p>
                      <a:r>
                        <a:rPr lang="da-DK" dirty="0" err="1">
                          <a:solidFill>
                            <a:schemeClr val="accent1"/>
                          </a:solidFill>
                        </a:rPr>
                        <a:t>Wheat</a:t>
                      </a:r>
                      <a:r>
                        <a:rPr lang="da-DK" dirty="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da-DK" dirty="0" err="1">
                          <a:solidFill>
                            <a:schemeClr val="accent1"/>
                          </a:solidFill>
                        </a:rPr>
                        <a:t>flour</a:t>
                      </a:r>
                      <a:endParaRPr lang="da-DK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dirty="0">
                          <a:solidFill>
                            <a:schemeClr val="accent1"/>
                          </a:solidFill>
                        </a:rPr>
                        <a:t>30.1 %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dirty="0">
                          <a:solidFill>
                            <a:schemeClr val="accent1"/>
                          </a:solidFill>
                        </a:rPr>
                        <a:t>Pork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dirty="0">
                          <a:solidFill>
                            <a:schemeClr val="accent1"/>
                          </a:solidFill>
                        </a:rPr>
                        <a:t>3.5 %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0327162"/>
                  </a:ext>
                </a:extLst>
              </a:tr>
            </a:tbl>
          </a:graphicData>
        </a:graphic>
      </p:graphicFrame>
      <p:sp>
        <p:nvSpPr>
          <p:cNvPr id="5" name="Tekstfelt 4">
            <a:extLst>
              <a:ext uri="{FF2B5EF4-FFF2-40B4-BE49-F238E27FC236}">
                <a16:creationId xmlns:a16="http://schemas.microsoft.com/office/drawing/2014/main" id="{4F7B859C-86D8-4EA3-95B5-D3FBEB0431FD}"/>
              </a:ext>
            </a:extLst>
          </p:cNvPr>
          <p:cNvSpPr txBox="1"/>
          <p:nvPr/>
        </p:nvSpPr>
        <p:spPr>
          <a:xfrm>
            <a:off x="8721306" y="5580194"/>
            <a:ext cx="29933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solidFill>
                  <a:srgbClr val="E30000"/>
                </a:solidFill>
              </a:rPr>
              <a:t>Source: </a:t>
            </a:r>
            <a:r>
              <a:rPr lang="da-DK" sz="1200" dirty="0" err="1">
                <a:solidFill>
                  <a:srgbClr val="E30000"/>
                </a:solidFill>
              </a:rPr>
              <a:t>GfK</a:t>
            </a:r>
            <a:r>
              <a:rPr lang="da-DK" sz="1200" dirty="0">
                <a:solidFill>
                  <a:srgbClr val="E30000"/>
                </a:solidFill>
              </a:rPr>
              <a:t> </a:t>
            </a:r>
            <a:r>
              <a:rPr lang="da-DK" sz="1200" dirty="0" err="1">
                <a:solidFill>
                  <a:srgbClr val="E30000"/>
                </a:solidFill>
              </a:rPr>
              <a:t>ConsumerScan</a:t>
            </a:r>
            <a:r>
              <a:rPr lang="da-DK" sz="1200" dirty="0">
                <a:solidFill>
                  <a:srgbClr val="E30000"/>
                </a:solidFill>
              </a:rPr>
              <a:t>, 2017</a:t>
            </a:r>
          </a:p>
        </p:txBody>
      </p: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F87AD055-AEFA-4CB6-B517-C8CFC7C820AD}"/>
              </a:ext>
            </a:extLst>
          </p:cNvPr>
          <p:cNvGrpSpPr/>
          <p:nvPr/>
        </p:nvGrpSpPr>
        <p:grpSpPr>
          <a:xfrm>
            <a:off x="10341420" y="378660"/>
            <a:ext cx="817123" cy="605684"/>
            <a:chOff x="7408864" y="53976"/>
            <a:chExt cx="493713" cy="373063"/>
          </a:xfrm>
        </p:grpSpPr>
        <p:sp>
          <p:nvSpPr>
            <p:cNvPr id="15" name="Oval 9">
              <a:extLst>
                <a:ext uri="{FF2B5EF4-FFF2-40B4-BE49-F238E27FC236}">
                  <a16:creationId xmlns:a16="http://schemas.microsoft.com/office/drawing/2014/main" id="{12E97AFC-B24E-4978-9EE9-E0BC2C9DFF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3326" y="371476"/>
              <a:ext cx="60325" cy="55563"/>
            </a:xfrm>
            <a:prstGeom prst="ellipse">
              <a:avLst/>
            </a:pr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" name="Oval 10">
              <a:extLst>
                <a:ext uri="{FF2B5EF4-FFF2-40B4-BE49-F238E27FC236}">
                  <a16:creationId xmlns:a16="http://schemas.microsoft.com/office/drawing/2014/main" id="{0DBBA6B4-E805-4BE7-B2A1-49ADB060A1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7639" y="371476"/>
              <a:ext cx="57150" cy="55563"/>
            </a:xfrm>
            <a:prstGeom prst="ellipse">
              <a:avLst/>
            </a:pr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E34CC0AA-91B7-4A79-AA8C-D0CC64662C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4" y="53976"/>
              <a:ext cx="493713" cy="300038"/>
            </a:xfrm>
            <a:custGeom>
              <a:avLst/>
              <a:gdLst>
                <a:gd name="T0" fmla="*/ 176 w 208"/>
                <a:gd name="T1" fmla="*/ 89 h 126"/>
                <a:gd name="T2" fmla="*/ 160 w 208"/>
                <a:gd name="T3" fmla="*/ 89 h 126"/>
                <a:gd name="T4" fmla="*/ 163 w 208"/>
                <a:gd name="T5" fmla="*/ 66 h 126"/>
                <a:gd name="T6" fmla="*/ 183 w 208"/>
                <a:gd name="T7" fmla="*/ 66 h 126"/>
                <a:gd name="T8" fmla="*/ 176 w 208"/>
                <a:gd name="T9" fmla="*/ 89 h 126"/>
                <a:gd name="T10" fmla="*/ 73 w 208"/>
                <a:gd name="T11" fmla="*/ 30 h 126"/>
                <a:gd name="T12" fmla="*/ 75 w 208"/>
                <a:gd name="T13" fmla="*/ 52 h 126"/>
                <a:gd name="T14" fmla="*/ 53 w 208"/>
                <a:gd name="T15" fmla="*/ 52 h 126"/>
                <a:gd name="T16" fmla="*/ 48 w 208"/>
                <a:gd name="T17" fmla="*/ 30 h 126"/>
                <a:gd name="T18" fmla="*/ 73 w 208"/>
                <a:gd name="T19" fmla="*/ 30 h 126"/>
                <a:gd name="T20" fmla="*/ 127 w 208"/>
                <a:gd name="T21" fmla="*/ 52 h 126"/>
                <a:gd name="T22" fmla="*/ 127 w 208"/>
                <a:gd name="T23" fmla="*/ 30 h 126"/>
                <a:gd name="T24" fmla="*/ 153 w 208"/>
                <a:gd name="T25" fmla="*/ 30 h 126"/>
                <a:gd name="T26" fmla="*/ 151 w 208"/>
                <a:gd name="T27" fmla="*/ 52 h 126"/>
                <a:gd name="T28" fmla="*/ 127 w 208"/>
                <a:gd name="T29" fmla="*/ 52 h 126"/>
                <a:gd name="T30" fmla="*/ 89 w 208"/>
                <a:gd name="T31" fmla="*/ 52 h 126"/>
                <a:gd name="T32" fmla="*/ 86 w 208"/>
                <a:gd name="T33" fmla="*/ 30 h 126"/>
                <a:gd name="T34" fmla="*/ 114 w 208"/>
                <a:gd name="T35" fmla="*/ 30 h 126"/>
                <a:gd name="T36" fmla="*/ 114 w 208"/>
                <a:gd name="T37" fmla="*/ 52 h 126"/>
                <a:gd name="T38" fmla="*/ 89 w 208"/>
                <a:gd name="T39" fmla="*/ 52 h 126"/>
                <a:gd name="T40" fmla="*/ 56 w 208"/>
                <a:gd name="T41" fmla="*/ 66 h 126"/>
                <a:gd name="T42" fmla="*/ 77 w 208"/>
                <a:gd name="T43" fmla="*/ 66 h 126"/>
                <a:gd name="T44" fmla="*/ 79 w 208"/>
                <a:gd name="T45" fmla="*/ 89 h 126"/>
                <a:gd name="T46" fmla="*/ 61 w 208"/>
                <a:gd name="T47" fmla="*/ 89 h 126"/>
                <a:gd name="T48" fmla="*/ 56 w 208"/>
                <a:gd name="T49" fmla="*/ 66 h 126"/>
                <a:gd name="T50" fmla="*/ 93 w 208"/>
                <a:gd name="T51" fmla="*/ 89 h 126"/>
                <a:gd name="T52" fmla="*/ 90 w 208"/>
                <a:gd name="T53" fmla="*/ 66 h 126"/>
                <a:gd name="T54" fmla="*/ 114 w 208"/>
                <a:gd name="T55" fmla="*/ 66 h 126"/>
                <a:gd name="T56" fmla="*/ 114 w 208"/>
                <a:gd name="T57" fmla="*/ 89 h 126"/>
                <a:gd name="T58" fmla="*/ 93 w 208"/>
                <a:gd name="T59" fmla="*/ 89 h 126"/>
                <a:gd name="T60" fmla="*/ 127 w 208"/>
                <a:gd name="T61" fmla="*/ 89 h 126"/>
                <a:gd name="T62" fmla="*/ 127 w 208"/>
                <a:gd name="T63" fmla="*/ 66 h 126"/>
                <a:gd name="T64" fmla="*/ 149 w 208"/>
                <a:gd name="T65" fmla="*/ 66 h 126"/>
                <a:gd name="T66" fmla="*/ 147 w 208"/>
                <a:gd name="T67" fmla="*/ 89 h 126"/>
                <a:gd name="T68" fmla="*/ 127 w 208"/>
                <a:gd name="T69" fmla="*/ 89 h 126"/>
                <a:gd name="T70" fmla="*/ 186 w 208"/>
                <a:gd name="T71" fmla="*/ 52 h 126"/>
                <a:gd name="T72" fmla="*/ 164 w 208"/>
                <a:gd name="T73" fmla="*/ 52 h 126"/>
                <a:gd name="T74" fmla="*/ 167 w 208"/>
                <a:gd name="T75" fmla="*/ 30 h 126"/>
                <a:gd name="T76" fmla="*/ 193 w 208"/>
                <a:gd name="T77" fmla="*/ 30 h 126"/>
                <a:gd name="T78" fmla="*/ 186 w 208"/>
                <a:gd name="T79" fmla="*/ 52 h 126"/>
                <a:gd name="T80" fmla="*/ 207 w 208"/>
                <a:gd name="T81" fmla="*/ 19 h 126"/>
                <a:gd name="T82" fmla="*/ 201 w 208"/>
                <a:gd name="T83" fmla="*/ 16 h 126"/>
                <a:gd name="T84" fmla="*/ 45 w 208"/>
                <a:gd name="T85" fmla="*/ 16 h 126"/>
                <a:gd name="T86" fmla="*/ 43 w 208"/>
                <a:gd name="T87" fmla="*/ 7 h 126"/>
                <a:gd name="T88" fmla="*/ 37 w 208"/>
                <a:gd name="T89" fmla="*/ 2 h 126"/>
                <a:gd name="T90" fmla="*/ 8 w 208"/>
                <a:gd name="T91" fmla="*/ 0 h 126"/>
                <a:gd name="T92" fmla="*/ 0 w 208"/>
                <a:gd name="T93" fmla="*/ 6 h 126"/>
                <a:gd name="T94" fmla="*/ 6 w 208"/>
                <a:gd name="T95" fmla="*/ 13 h 126"/>
                <a:gd name="T96" fmla="*/ 31 w 208"/>
                <a:gd name="T97" fmla="*/ 15 h 126"/>
                <a:gd name="T98" fmla="*/ 49 w 208"/>
                <a:gd name="T99" fmla="*/ 97 h 126"/>
                <a:gd name="T100" fmla="*/ 55 w 208"/>
                <a:gd name="T101" fmla="*/ 121 h 126"/>
                <a:gd name="T102" fmla="*/ 62 w 208"/>
                <a:gd name="T103" fmla="*/ 126 h 126"/>
                <a:gd name="T104" fmla="*/ 175 w 208"/>
                <a:gd name="T105" fmla="*/ 126 h 126"/>
                <a:gd name="T106" fmla="*/ 181 w 208"/>
                <a:gd name="T107" fmla="*/ 119 h 126"/>
                <a:gd name="T108" fmla="*/ 175 w 208"/>
                <a:gd name="T109" fmla="*/ 112 h 126"/>
                <a:gd name="T110" fmla="*/ 67 w 208"/>
                <a:gd name="T111" fmla="*/ 112 h 126"/>
                <a:gd name="T112" fmla="*/ 64 w 208"/>
                <a:gd name="T113" fmla="*/ 102 h 126"/>
                <a:gd name="T114" fmla="*/ 181 w 208"/>
                <a:gd name="T115" fmla="*/ 102 h 126"/>
                <a:gd name="T116" fmla="*/ 188 w 208"/>
                <a:gd name="T117" fmla="*/ 97 h 126"/>
                <a:gd name="T118" fmla="*/ 208 w 208"/>
                <a:gd name="T119" fmla="*/ 25 h 126"/>
                <a:gd name="T120" fmla="*/ 207 w 208"/>
                <a:gd name="T121" fmla="*/ 1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08" h="126">
                  <a:moveTo>
                    <a:pt x="176" y="89"/>
                  </a:moveTo>
                  <a:cubicBezTo>
                    <a:pt x="160" y="89"/>
                    <a:pt x="160" y="89"/>
                    <a:pt x="160" y="89"/>
                  </a:cubicBezTo>
                  <a:cubicBezTo>
                    <a:pt x="163" y="66"/>
                    <a:pt x="163" y="66"/>
                    <a:pt x="163" y="66"/>
                  </a:cubicBezTo>
                  <a:cubicBezTo>
                    <a:pt x="183" y="66"/>
                    <a:pt x="183" y="66"/>
                    <a:pt x="183" y="66"/>
                  </a:cubicBezTo>
                  <a:lnTo>
                    <a:pt x="176" y="89"/>
                  </a:lnTo>
                  <a:close/>
                  <a:moveTo>
                    <a:pt x="73" y="30"/>
                  </a:moveTo>
                  <a:cubicBezTo>
                    <a:pt x="75" y="52"/>
                    <a:pt x="75" y="52"/>
                    <a:pt x="75" y="52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48" y="30"/>
                    <a:pt x="48" y="30"/>
                    <a:pt x="48" y="30"/>
                  </a:cubicBezTo>
                  <a:lnTo>
                    <a:pt x="73" y="30"/>
                  </a:lnTo>
                  <a:close/>
                  <a:moveTo>
                    <a:pt x="127" y="52"/>
                  </a:moveTo>
                  <a:cubicBezTo>
                    <a:pt x="127" y="30"/>
                    <a:pt x="127" y="30"/>
                    <a:pt x="127" y="30"/>
                  </a:cubicBezTo>
                  <a:cubicBezTo>
                    <a:pt x="153" y="30"/>
                    <a:pt x="153" y="30"/>
                    <a:pt x="153" y="30"/>
                  </a:cubicBezTo>
                  <a:cubicBezTo>
                    <a:pt x="151" y="52"/>
                    <a:pt x="151" y="52"/>
                    <a:pt x="151" y="52"/>
                  </a:cubicBezTo>
                  <a:lnTo>
                    <a:pt x="127" y="52"/>
                  </a:lnTo>
                  <a:close/>
                  <a:moveTo>
                    <a:pt x="89" y="52"/>
                  </a:moveTo>
                  <a:cubicBezTo>
                    <a:pt x="86" y="30"/>
                    <a:pt x="86" y="30"/>
                    <a:pt x="86" y="30"/>
                  </a:cubicBezTo>
                  <a:cubicBezTo>
                    <a:pt x="114" y="30"/>
                    <a:pt x="114" y="30"/>
                    <a:pt x="114" y="30"/>
                  </a:cubicBezTo>
                  <a:cubicBezTo>
                    <a:pt x="114" y="52"/>
                    <a:pt x="114" y="52"/>
                    <a:pt x="114" y="52"/>
                  </a:cubicBezTo>
                  <a:lnTo>
                    <a:pt x="89" y="52"/>
                  </a:lnTo>
                  <a:close/>
                  <a:moveTo>
                    <a:pt x="56" y="66"/>
                  </a:moveTo>
                  <a:cubicBezTo>
                    <a:pt x="77" y="66"/>
                    <a:pt x="77" y="66"/>
                    <a:pt x="77" y="66"/>
                  </a:cubicBezTo>
                  <a:cubicBezTo>
                    <a:pt x="79" y="89"/>
                    <a:pt x="79" y="89"/>
                    <a:pt x="79" y="89"/>
                  </a:cubicBezTo>
                  <a:cubicBezTo>
                    <a:pt x="61" y="89"/>
                    <a:pt x="61" y="89"/>
                    <a:pt x="61" y="89"/>
                  </a:cubicBezTo>
                  <a:lnTo>
                    <a:pt x="56" y="66"/>
                  </a:lnTo>
                  <a:close/>
                  <a:moveTo>
                    <a:pt x="93" y="89"/>
                  </a:moveTo>
                  <a:cubicBezTo>
                    <a:pt x="90" y="66"/>
                    <a:pt x="90" y="66"/>
                    <a:pt x="90" y="66"/>
                  </a:cubicBezTo>
                  <a:cubicBezTo>
                    <a:pt x="114" y="66"/>
                    <a:pt x="114" y="66"/>
                    <a:pt x="114" y="66"/>
                  </a:cubicBezTo>
                  <a:cubicBezTo>
                    <a:pt x="114" y="89"/>
                    <a:pt x="114" y="89"/>
                    <a:pt x="114" y="89"/>
                  </a:cubicBezTo>
                  <a:lnTo>
                    <a:pt x="93" y="89"/>
                  </a:lnTo>
                  <a:close/>
                  <a:moveTo>
                    <a:pt x="127" y="89"/>
                  </a:moveTo>
                  <a:cubicBezTo>
                    <a:pt x="127" y="66"/>
                    <a:pt x="127" y="66"/>
                    <a:pt x="127" y="66"/>
                  </a:cubicBezTo>
                  <a:cubicBezTo>
                    <a:pt x="149" y="66"/>
                    <a:pt x="149" y="66"/>
                    <a:pt x="149" y="66"/>
                  </a:cubicBezTo>
                  <a:cubicBezTo>
                    <a:pt x="147" y="89"/>
                    <a:pt x="147" y="89"/>
                    <a:pt x="147" y="89"/>
                  </a:cubicBezTo>
                  <a:lnTo>
                    <a:pt x="127" y="89"/>
                  </a:lnTo>
                  <a:close/>
                  <a:moveTo>
                    <a:pt x="186" y="52"/>
                  </a:moveTo>
                  <a:cubicBezTo>
                    <a:pt x="164" y="52"/>
                    <a:pt x="164" y="52"/>
                    <a:pt x="164" y="52"/>
                  </a:cubicBezTo>
                  <a:cubicBezTo>
                    <a:pt x="167" y="30"/>
                    <a:pt x="167" y="30"/>
                    <a:pt x="167" y="30"/>
                  </a:cubicBezTo>
                  <a:cubicBezTo>
                    <a:pt x="193" y="30"/>
                    <a:pt x="193" y="30"/>
                    <a:pt x="193" y="30"/>
                  </a:cubicBezTo>
                  <a:lnTo>
                    <a:pt x="186" y="52"/>
                  </a:lnTo>
                  <a:close/>
                  <a:moveTo>
                    <a:pt x="207" y="19"/>
                  </a:moveTo>
                  <a:cubicBezTo>
                    <a:pt x="206" y="17"/>
                    <a:pt x="204" y="16"/>
                    <a:pt x="201" y="16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2" y="5"/>
                    <a:pt x="40" y="3"/>
                    <a:pt x="37" y="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1" y="2"/>
                    <a:pt x="0" y="6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5" y="121"/>
                    <a:pt x="55" y="121"/>
                    <a:pt x="55" y="121"/>
                  </a:cubicBezTo>
                  <a:cubicBezTo>
                    <a:pt x="56" y="124"/>
                    <a:pt x="59" y="126"/>
                    <a:pt x="62" y="126"/>
                  </a:cubicBezTo>
                  <a:cubicBezTo>
                    <a:pt x="175" y="126"/>
                    <a:pt x="175" y="126"/>
                    <a:pt x="175" y="126"/>
                  </a:cubicBezTo>
                  <a:cubicBezTo>
                    <a:pt x="178" y="126"/>
                    <a:pt x="181" y="123"/>
                    <a:pt x="181" y="119"/>
                  </a:cubicBezTo>
                  <a:cubicBezTo>
                    <a:pt x="181" y="115"/>
                    <a:pt x="178" y="112"/>
                    <a:pt x="175" y="112"/>
                  </a:cubicBezTo>
                  <a:cubicBezTo>
                    <a:pt x="67" y="112"/>
                    <a:pt x="67" y="112"/>
                    <a:pt x="67" y="112"/>
                  </a:cubicBezTo>
                  <a:cubicBezTo>
                    <a:pt x="64" y="102"/>
                    <a:pt x="64" y="102"/>
                    <a:pt x="64" y="102"/>
                  </a:cubicBezTo>
                  <a:cubicBezTo>
                    <a:pt x="181" y="102"/>
                    <a:pt x="181" y="102"/>
                    <a:pt x="181" y="102"/>
                  </a:cubicBezTo>
                  <a:cubicBezTo>
                    <a:pt x="184" y="102"/>
                    <a:pt x="187" y="100"/>
                    <a:pt x="188" y="97"/>
                  </a:cubicBezTo>
                  <a:cubicBezTo>
                    <a:pt x="208" y="25"/>
                    <a:pt x="208" y="25"/>
                    <a:pt x="208" y="25"/>
                  </a:cubicBezTo>
                  <a:cubicBezTo>
                    <a:pt x="208" y="23"/>
                    <a:pt x="208" y="21"/>
                    <a:pt x="207" y="19"/>
                  </a:cubicBezTo>
                </a:path>
              </a:pathLst>
            </a:cu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</p:grpSp>
    </p:spTree>
    <p:extLst>
      <p:ext uri="{BB962C8B-B14F-4D97-AF65-F5344CB8AC3E}">
        <p14:creationId xmlns:p14="http://schemas.microsoft.com/office/powerpoint/2010/main" val="3424975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FE5814-7690-42A9-AE18-547F32F64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600" dirty="0"/>
              <a:t>HIGH ORGANIC CONSUMPTION IN DENMARK 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61F5849-5718-4F3D-B8E8-2906A80781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600" dirty="0"/>
              <a:t>Denmark has the highest market share of organic food and beverages in the world. In 2017, the organic market share reached about 13.3%.</a:t>
            </a:r>
            <a:endParaRPr lang="en-US" sz="2600" b="1" dirty="0">
              <a:solidFill>
                <a:srgbClr val="C00000"/>
              </a:solidFill>
            </a:endParaRPr>
          </a:p>
          <a:p>
            <a:r>
              <a:rPr lang="en-US" sz="2600" dirty="0"/>
              <a:t>Per capita consumption of organic food was DKK 2,500 in 2017 ~ EUR 335.</a:t>
            </a:r>
          </a:p>
          <a:p>
            <a:r>
              <a:rPr lang="en-US" sz="2600" dirty="0"/>
              <a:t>Organic sales have grown every year in the past decade. Growth rate in retail was 14% in 2017.</a:t>
            </a:r>
          </a:p>
          <a:p>
            <a:r>
              <a:rPr lang="en-US" sz="2600" dirty="0"/>
              <a:t>93% of all Danes occasionally buy organic products.</a:t>
            </a:r>
          </a:p>
          <a:p>
            <a:r>
              <a:rPr lang="en-US" sz="2600" dirty="0"/>
              <a:t>51.4% of all Danes bought organic food every single week in 2017.</a:t>
            </a:r>
          </a:p>
          <a:p>
            <a:endParaRPr lang="da-DK" dirty="0"/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BC19754A-51FD-4B5B-A397-5024FFE89B6F}"/>
              </a:ext>
            </a:extLst>
          </p:cNvPr>
          <p:cNvGrpSpPr/>
          <p:nvPr/>
        </p:nvGrpSpPr>
        <p:grpSpPr>
          <a:xfrm>
            <a:off x="10341420" y="378660"/>
            <a:ext cx="817123" cy="605684"/>
            <a:chOff x="7408864" y="53976"/>
            <a:chExt cx="493713" cy="373063"/>
          </a:xfrm>
        </p:grpSpPr>
        <p:sp>
          <p:nvSpPr>
            <p:cNvPr id="5" name="Oval 9">
              <a:extLst>
                <a:ext uri="{FF2B5EF4-FFF2-40B4-BE49-F238E27FC236}">
                  <a16:creationId xmlns:a16="http://schemas.microsoft.com/office/drawing/2014/main" id="{1EBFB447-A855-42EA-BF40-4E00137585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3326" y="371476"/>
              <a:ext cx="60325" cy="55563"/>
            </a:xfrm>
            <a:prstGeom prst="ellipse">
              <a:avLst/>
            </a:pr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" name="Oval 10">
              <a:extLst>
                <a:ext uri="{FF2B5EF4-FFF2-40B4-BE49-F238E27FC236}">
                  <a16:creationId xmlns:a16="http://schemas.microsoft.com/office/drawing/2014/main" id="{5B4D8FE0-143C-48E3-905F-06FDCEAFB9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7639" y="371476"/>
              <a:ext cx="57150" cy="55563"/>
            </a:xfrm>
            <a:prstGeom prst="ellipse">
              <a:avLst/>
            </a:pr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F662EF88-257D-4674-8B9F-4C081A98C9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4" y="53976"/>
              <a:ext cx="493713" cy="300038"/>
            </a:xfrm>
            <a:custGeom>
              <a:avLst/>
              <a:gdLst>
                <a:gd name="T0" fmla="*/ 176 w 208"/>
                <a:gd name="T1" fmla="*/ 89 h 126"/>
                <a:gd name="T2" fmla="*/ 160 w 208"/>
                <a:gd name="T3" fmla="*/ 89 h 126"/>
                <a:gd name="T4" fmla="*/ 163 w 208"/>
                <a:gd name="T5" fmla="*/ 66 h 126"/>
                <a:gd name="T6" fmla="*/ 183 w 208"/>
                <a:gd name="T7" fmla="*/ 66 h 126"/>
                <a:gd name="T8" fmla="*/ 176 w 208"/>
                <a:gd name="T9" fmla="*/ 89 h 126"/>
                <a:gd name="T10" fmla="*/ 73 w 208"/>
                <a:gd name="T11" fmla="*/ 30 h 126"/>
                <a:gd name="T12" fmla="*/ 75 w 208"/>
                <a:gd name="T13" fmla="*/ 52 h 126"/>
                <a:gd name="T14" fmla="*/ 53 w 208"/>
                <a:gd name="T15" fmla="*/ 52 h 126"/>
                <a:gd name="T16" fmla="*/ 48 w 208"/>
                <a:gd name="T17" fmla="*/ 30 h 126"/>
                <a:gd name="T18" fmla="*/ 73 w 208"/>
                <a:gd name="T19" fmla="*/ 30 h 126"/>
                <a:gd name="T20" fmla="*/ 127 w 208"/>
                <a:gd name="T21" fmla="*/ 52 h 126"/>
                <a:gd name="T22" fmla="*/ 127 w 208"/>
                <a:gd name="T23" fmla="*/ 30 h 126"/>
                <a:gd name="T24" fmla="*/ 153 w 208"/>
                <a:gd name="T25" fmla="*/ 30 h 126"/>
                <a:gd name="T26" fmla="*/ 151 w 208"/>
                <a:gd name="T27" fmla="*/ 52 h 126"/>
                <a:gd name="T28" fmla="*/ 127 w 208"/>
                <a:gd name="T29" fmla="*/ 52 h 126"/>
                <a:gd name="T30" fmla="*/ 89 w 208"/>
                <a:gd name="T31" fmla="*/ 52 h 126"/>
                <a:gd name="T32" fmla="*/ 86 w 208"/>
                <a:gd name="T33" fmla="*/ 30 h 126"/>
                <a:gd name="T34" fmla="*/ 114 w 208"/>
                <a:gd name="T35" fmla="*/ 30 h 126"/>
                <a:gd name="T36" fmla="*/ 114 w 208"/>
                <a:gd name="T37" fmla="*/ 52 h 126"/>
                <a:gd name="T38" fmla="*/ 89 w 208"/>
                <a:gd name="T39" fmla="*/ 52 h 126"/>
                <a:gd name="T40" fmla="*/ 56 w 208"/>
                <a:gd name="T41" fmla="*/ 66 h 126"/>
                <a:gd name="T42" fmla="*/ 77 w 208"/>
                <a:gd name="T43" fmla="*/ 66 h 126"/>
                <a:gd name="T44" fmla="*/ 79 w 208"/>
                <a:gd name="T45" fmla="*/ 89 h 126"/>
                <a:gd name="T46" fmla="*/ 61 w 208"/>
                <a:gd name="T47" fmla="*/ 89 h 126"/>
                <a:gd name="T48" fmla="*/ 56 w 208"/>
                <a:gd name="T49" fmla="*/ 66 h 126"/>
                <a:gd name="T50" fmla="*/ 93 w 208"/>
                <a:gd name="T51" fmla="*/ 89 h 126"/>
                <a:gd name="T52" fmla="*/ 90 w 208"/>
                <a:gd name="T53" fmla="*/ 66 h 126"/>
                <a:gd name="T54" fmla="*/ 114 w 208"/>
                <a:gd name="T55" fmla="*/ 66 h 126"/>
                <a:gd name="T56" fmla="*/ 114 w 208"/>
                <a:gd name="T57" fmla="*/ 89 h 126"/>
                <a:gd name="T58" fmla="*/ 93 w 208"/>
                <a:gd name="T59" fmla="*/ 89 h 126"/>
                <a:gd name="T60" fmla="*/ 127 w 208"/>
                <a:gd name="T61" fmla="*/ 89 h 126"/>
                <a:gd name="T62" fmla="*/ 127 w 208"/>
                <a:gd name="T63" fmla="*/ 66 h 126"/>
                <a:gd name="T64" fmla="*/ 149 w 208"/>
                <a:gd name="T65" fmla="*/ 66 h 126"/>
                <a:gd name="T66" fmla="*/ 147 w 208"/>
                <a:gd name="T67" fmla="*/ 89 h 126"/>
                <a:gd name="T68" fmla="*/ 127 w 208"/>
                <a:gd name="T69" fmla="*/ 89 h 126"/>
                <a:gd name="T70" fmla="*/ 186 w 208"/>
                <a:gd name="T71" fmla="*/ 52 h 126"/>
                <a:gd name="T72" fmla="*/ 164 w 208"/>
                <a:gd name="T73" fmla="*/ 52 h 126"/>
                <a:gd name="T74" fmla="*/ 167 w 208"/>
                <a:gd name="T75" fmla="*/ 30 h 126"/>
                <a:gd name="T76" fmla="*/ 193 w 208"/>
                <a:gd name="T77" fmla="*/ 30 h 126"/>
                <a:gd name="T78" fmla="*/ 186 w 208"/>
                <a:gd name="T79" fmla="*/ 52 h 126"/>
                <a:gd name="T80" fmla="*/ 207 w 208"/>
                <a:gd name="T81" fmla="*/ 19 h 126"/>
                <a:gd name="T82" fmla="*/ 201 w 208"/>
                <a:gd name="T83" fmla="*/ 16 h 126"/>
                <a:gd name="T84" fmla="*/ 45 w 208"/>
                <a:gd name="T85" fmla="*/ 16 h 126"/>
                <a:gd name="T86" fmla="*/ 43 w 208"/>
                <a:gd name="T87" fmla="*/ 7 h 126"/>
                <a:gd name="T88" fmla="*/ 37 w 208"/>
                <a:gd name="T89" fmla="*/ 2 h 126"/>
                <a:gd name="T90" fmla="*/ 8 w 208"/>
                <a:gd name="T91" fmla="*/ 0 h 126"/>
                <a:gd name="T92" fmla="*/ 0 w 208"/>
                <a:gd name="T93" fmla="*/ 6 h 126"/>
                <a:gd name="T94" fmla="*/ 6 w 208"/>
                <a:gd name="T95" fmla="*/ 13 h 126"/>
                <a:gd name="T96" fmla="*/ 31 w 208"/>
                <a:gd name="T97" fmla="*/ 15 h 126"/>
                <a:gd name="T98" fmla="*/ 49 w 208"/>
                <a:gd name="T99" fmla="*/ 97 h 126"/>
                <a:gd name="T100" fmla="*/ 55 w 208"/>
                <a:gd name="T101" fmla="*/ 121 h 126"/>
                <a:gd name="T102" fmla="*/ 62 w 208"/>
                <a:gd name="T103" fmla="*/ 126 h 126"/>
                <a:gd name="T104" fmla="*/ 175 w 208"/>
                <a:gd name="T105" fmla="*/ 126 h 126"/>
                <a:gd name="T106" fmla="*/ 181 w 208"/>
                <a:gd name="T107" fmla="*/ 119 h 126"/>
                <a:gd name="T108" fmla="*/ 175 w 208"/>
                <a:gd name="T109" fmla="*/ 112 h 126"/>
                <a:gd name="T110" fmla="*/ 67 w 208"/>
                <a:gd name="T111" fmla="*/ 112 h 126"/>
                <a:gd name="T112" fmla="*/ 64 w 208"/>
                <a:gd name="T113" fmla="*/ 102 h 126"/>
                <a:gd name="T114" fmla="*/ 181 w 208"/>
                <a:gd name="T115" fmla="*/ 102 h 126"/>
                <a:gd name="T116" fmla="*/ 188 w 208"/>
                <a:gd name="T117" fmla="*/ 97 h 126"/>
                <a:gd name="T118" fmla="*/ 208 w 208"/>
                <a:gd name="T119" fmla="*/ 25 h 126"/>
                <a:gd name="T120" fmla="*/ 207 w 208"/>
                <a:gd name="T121" fmla="*/ 1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08" h="126">
                  <a:moveTo>
                    <a:pt x="176" y="89"/>
                  </a:moveTo>
                  <a:cubicBezTo>
                    <a:pt x="160" y="89"/>
                    <a:pt x="160" y="89"/>
                    <a:pt x="160" y="89"/>
                  </a:cubicBezTo>
                  <a:cubicBezTo>
                    <a:pt x="163" y="66"/>
                    <a:pt x="163" y="66"/>
                    <a:pt x="163" y="66"/>
                  </a:cubicBezTo>
                  <a:cubicBezTo>
                    <a:pt x="183" y="66"/>
                    <a:pt x="183" y="66"/>
                    <a:pt x="183" y="66"/>
                  </a:cubicBezTo>
                  <a:lnTo>
                    <a:pt x="176" y="89"/>
                  </a:lnTo>
                  <a:close/>
                  <a:moveTo>
                    <a:pt x="73" y="30"/>
                  </a:moveTo>
                  <a:cubicBezTo>
                    <a:pt x="75" y="52"/>
                    <a:pt x="75" y="52"/>
                    <a:pt x="75" y="52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48" y="30"/>
                    <a:pt x="48" y="30"/>
                    <a:pt x="48" y="30"/>
                  </a:cubicBezTo>
                  <a:lnTo>
                    <a:pt x="73" y="30"/>
                  </a:lnTo>
                  <a:close/>
                  <a:moveTo>
                    <a:pt x="127" y="52"/>
                  </a:moveTo>
                  <a:cubicBezTo>
                    <a:pt x="127" y="30"/>
                    <a:pt x="127" y="30"/>
                    <a:pt x="127" y="30"/>
                  </a:cubicBezTo>
                  <a:cubicBezTo>
                    <a:pt x="153" y="30"/>
                    <a:pt x="153" y="30"/>
                    <a:pt x="153" y="30"/>
                  </a:cubicBezTo>
                  <a:cubicBezTo>
                    <a:pt x="151" y="52"/>
                    <a:pt x="151" y="52"/>
                    <a:pt x="151" y="52"/>
                  </a:cubicBezTo>
                  <a:lnTo>
                    <a:pt x="127" y="52"/>
                  </a:lnTo>
                  <a:close/>
                  <a:moveTo>
                    <a:pt x="89" y="52"/>
                  </a:moveTo>
                  <a:cubicBezTo>
                    <a:pt x="86" y="30"/>
                    <a:pt x="86" y="30"/>
                    <a:pt x="86" y="30"/>
                  </a:cubicBezTo>
                  <a:cubicBezTo>
                    <a:pt x="114" y="30"/>
                    <a:pt x="114" y="30"/>
                    <a:pt x="114" y="30"/>
                  </a:cubicBezTo>
                  <a:cubicBezTo>
                    <a:pt x="114" y="52"/>
                    <a:pt x="114" y="52"/>
                    <a:pt x="114" y="52"/>
                  </a:cubicBezTo>
                  <a:lnTo>
                    <a:pt x="89" y="52"/>
                  </a:lnTo>
                  <a:close/>
                  <a:moveTo>
                    <a:pt x="56" y="66"/>
                  </a:moveTo>
                  <a:cubicBezTo>
                    <a:pt x="77" y="66"/>
                    <a:pt x="77" y="66"/>
                    <a:pt x="77" y="66"/>
                  </a:cubicBezTo>
                  <a:cubicBezTo>
                    <a:pt x="79" y="89"/>
                    <a:pt x="79" y="89"/>
                    <a:pt x="79" y="89"/>
                  </a:cubicBezTo>
                  <a:cubicBezTo>
                    <a:pt x="61" y="89"/>
                    <a:pt x="61" y="89"/>
                    <a:pt x="61" y="89"/>
                  </a:cubicBezTo>
                  <a:lnTo>
                    <a:pt x="56" y="66"/>
                  </a:lnTo>
                  <a:close/>
                  <a:moveTo>
                    <a:pt x="93" y="89"/>
                  </a:moveTo>
                  <a:cubicBezTo>
                    <a:pt x="90" y="66"/>
                    <a:pt x="90" y="66"/>
                    <a:pt x="90" y="66"/>
                  </a:cubicBezTo>
                  <a:cubicBezTo>
                    <a:pt x="114" y="66"/>
                    <a:pt x="114" y="66"/>
                    <a:pt x="114" y="66"/>
                  </a:cubicBezTo>
                  <a:cubicBezTo>
                    <a:pt x="114" y="89"/>
                    <a:pt x="114" y="89"/>
                    <a:pt x="114" y="89"/>
                  </a:cubicBezTo>
                  <a:lnTo>
                    <a:pt x="93" y="89"/>
                  </a:lnTo>
                  <a:close/>
                  <a:moveTo>
                    <a:pt x="127" y="89"/>
                  </a:moveTo>
                  <a:cubicBezTo>
                    <a:pt x="127" y="66"/>
                    <a:pt x="127" y="66"/>
                    <a:pt x="127" y="66"/>
                  </a:cubicBezTo>
                  <a:cubicBezTo>
                    <a:pt x="149" y="66"/>
                    <a:pt x="149" y="66"/>
                    <a:pt x="149" y="66"/>
                  </a:cubicBezTo>
                  <a:cubicBezTo>
                    <a:pt x="147" y="89"/>
                    <a:pt x="147" y="89"/>
                    <a:pt x="147" y="89"/>
                  </a:cubicBezTo>
                  <a:lnTo>
                    <a:pt x="127" y="89"/>
                  </a:lnTo>
                  <a:close/>
                  <a:moveTo>
                    <a:pt x="186" y="52"/>
                  </a:moveTo>
                  <a:cubicBezTo>
                    <a:pt x="164" y="52"/>
                    <a:pt x="164" y="52"/>
                    <a:pt x="164" y="52"/>
                  </a:cubicBezTo>
                  <a:cubicBezTo>
                    <a:pt x="167" y="30"/>
                    <a:pt x="167" y="30"/>
                    <a:pt x="167" y="30"/>
                  </a:cubicBezTo>
                  <a:cubicBezTo>
                    <a:pt x="193" y="30"/>
                    <a:pt x="193" y="30"/>
                    <a:pt x="193" y="30"/>
                  </a:cubicBezTo>
                  <a:lnTo>
                    <a:pt x="186" y="52"/>
                  </a:lnTo>
                  <a:close/>
                  <a:moveTo>
                    <a:pt x="207" y="19"/>
                  </a:moveTo>
                  <a:cubicBezTo>
                    <a:pt x="206" y="17"/>
                    <a:pt x="204" y="16"/>
                    <a:pt x="201" y="16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2" y="5"/>
                    <a:pt x="40" y="3"/>
                    <a:pt x="37" y="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1" y="2"/>
                    <a:pt x="0" y="6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5" y="121"/>
                    <a:pt x="55" y="121"/>
                    <a:pt x="55" y="121"/>
                  </a:cubicBezTo>
                  <a:cubicBezTo>
                    <a:pt x="56" y="124"/>
                    <a:pt x="59" y="126"/>
                    <a:pt x="62" y="126"/>
                  </a:cubicBezTo>
                  <a:cubicBezTo>
                    <a:pt x="175" y="126"/>
                    <a:pt x="175" y="126"/>
                    <a:pt x="175" y="126"/>
                  </a:cubicBezTo>
                  <a:cubicBezTo>
                    <a:pt x="178" y="126"/>
                    <a:pt x="181" y="123"/>
                    <a:pt x="181" y="119"/>
                  </a:cubicBezTo>
                  <a:cubicBezTo>
                    <a:pt x="181" y="115"/>
                    <a:pt x="178" y="112"/>
                    <a:pt x="175" y="112"/>
                  </a:cubicBezTo>
                  <a:cubicBezTo>
                    <a:pt x="67" y="112"/>
                    <a:pt x="67" y="112"/>
                    <a:pt x="67" y="112"/>
                  </a:cubicBezTo>
                  <a:cubicBezTo>
                    <a:pt x="64" y="102"/>
                    <a:pt x="64" y="102"/>
                    <a:pt x="64" y="102"/>
                  </a:cubicBezTo>
                  <a:cubicBezTo>
                    <a:pt x="181" y="102"/>
                    <a:pt x="181" y="102"/>
                    <a:pt x="181" y="102"/>
                  </a:cubicBezTo>
                  <a:cubicBezTo>
                    <a:pt x="184" y="102"/>
                    <a:pt x="187" y="100"/>
                    <a:pt x="188" y="97"/>
                  </a:cubicBezTo>
                  <a:cubicBezTo>
                    <a:pt x="208" y="25"/>
                    <a:pt x="208" y="25"/>
                    <a:pt x="208" y="25"/>
                  </a:cubicBezTo>
                  <a:cubicBezTo>
                    <a:pt x="208" y="23"/>
                    <a:pt x="208" y="21"/>
                    <a:pt x="207" y="19"/>
                  </a:cubicBezTo>
                </a:path>
              </a:pathLst>
            </a:cu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</p:grpSp>
    </p:spTree>
    <p:extLst>
      <p:ext uri="{BB962C8B-B14F-4D97-AF65-F5344CB8AC3E}">
        <p14:creationId xmlns:p14="http://schemas.microsoft.com/office/powerpoint/2010/main" val="3842129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819A39DD-8A7B-4E8D-B0B5-A1F4A847C01D}"/>
              </a:ext>
            </a:extLst>
          </p:cNvPr>
          <p:cNvSpPr/>
          <p:nvPr/>
        </p:nvSpPr>
        <p:spPr>
          <a:xfrm>
            <a:off x="4581728" y="851410"/>
            <a:ext cx="363702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2200" b="1" dirty="0">
                <a:solidFill>
                  <a:schemeClr val="accent4"/>
                </a:solidFill>
              </a:rPr>
              <a:t>FOOD SERVICE SECTOR </a:t>
            </a:r>
          </a:p>
        </p:txBody>
      </p:sp>
    </p:spTree>
    <p:extLst>
      <p:ext uri="{BB962C8B-B14F-4D97-AF65-F5344CB8AC3E}">
        <p14:creationId xmlns:p14="http://schemas.microsoft.com/office/powerpoint/2010/main" val="135402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753989-33B8-46DC-AE62-D5E72E981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SAle</a:t>
            </a:r>
            <a:r>
              <a:rPr lang="da-DK" dirty="0"/>
              <a:t> of </a:t>
            </a:r>
            <a:r>
              <a:rPr lang="da-DK" dirty="0" err="1"/>
              <a:t>organic</a:t>
            </a:r>
            <a:r>
              <a:rPr lang="da-DK" dirty="0"/>
              <a:t> products to food service in 2017 – </a:t>
            </a:r>
            <a:br>
              <a:rPr lang="da-DK" dirty="0"/>
            </a:br>
            <a:r>
              <a:rPr lang="da-DK" dirty="0"/>
              <a:t>by </a:t>
            </a:r>
            <a:r>
              <a:rPr lang="da-DK" dirty="0" err="1"/>
              <a:t>customer</a:t>
            </a:r>
            <a:r>
              <a:rPr lang="da-DK" dirty="0"/>
              <a:t> </a:t>
            </a:r>
            <a:r>
              <a:rPr lang="da-DK" dirty="0" err="1"/>
              <a:t>groups</a:t>
            </a:r>
            <a:r>
              <a:rPr lang="da-DK" dirty="0"/>
              <a:t> </a:t>
            </a:r>
          </a:p>
        </p:txBody>
      </p:sp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id="{26247E30-4AB3-4EEF-B463-FE031B31BC1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56482" y="1733732"/>
            <a:ext cx="3201160" cy="3808122"/>
          </a:xfrm>
        </p:spPr>
      </p:pic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5CA1B778-9BCF-4FB4-BBD1-B93A36E04CAF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da-DK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CCCAD-4212-4665-9D5C-7BDAE90C9B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7930350"/>
              </p:ext>
            </p:extLst>
          </p:nvPr>
        </p:nvGraphicFramePr>
        <p:xfrm>
          <a:off x="789196" y="1721442"/>
          <a:ext cx="7328264" cy="3820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" name="Gruppe 5">
            <a:extLst>
              <a:ext uri="{FF2B5EF4-FFF2-40B4-BE49-F238E27FC236}">
                <a16:creationId xmlns:a16="http://schemas.microsoft.com/office/drawing/2014/main" id="{759DB625-9CE9-4865-94B8-5A850EDAF449}"/>
              </a:ext>
            </a:extLst>
          </p:cNvPr>
          <p:cNvGrpSpPr/>
          <p:nvPr/>
        </p:nvGrpSpPr>
        <p:grpSpPr>
          <a:xfrm>
            <a:off x="10885141" y="612000"/>
            <a:ext cx="498476" cy="401638"/>
            <a:chOff x="7461251" y="1565276"/>
            <a:chExt cx="498476" cy="401638"/>
          </a:xfrm>
        </p:grpSpPr>
        <p:sp>
          <p:nvSpPr>
            <p:cNvPr id="9" name="Freeform 36">
              <a:extLst>
                <a:ext uri="{FF2B5EF4-FFF2-40B4-BE49-F238E27FC236}">
                  <a16:creationId xmlns:a16="http://schemas.microsoft.com/office/drawing/2014/main" id="{5490EBB9-B65E-4CC5-BEB7-89FC75E8CB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66026" y="1601788"/>
              <a:ext cx="317500" cy="317500"/>
            </a:xfrm>
            <a:custGeom>
              <a:avLst/>
              <a:gdLst>
                <a:gd name="T0" fmla="*/ 67 w 134"/>
                <a:gd name="T1" fmla="*/ 0 h 134"/>
                <a:gd name="T2" fmla="*/ 0 w 134"/>
                <a:gd name="T3" fmla="*/ 67 h 134"/>
                <a:gd name="T4" fmla="*/ 67 w 134"/>
                <a:gd name="T5" fmla="*/ 134 h 134"/>
                <a:gd name="T6" fmla="*/ 134 w 134"/>
                <a:gd name="T7" fmla="*/ 67 h 134"/>
                <a:gd name="T8" fmla="*/ 67 w 134"/>
                <a:gd name="T9" fmla="*/ 0 h 134"/>
                <a:gd name="T10" fmla="*/ 67 w 134"/>
                <a:gd name="T11" fmla="*/ 128 h 134"/>
                <a:gd name="T12" fmla="*/ 6 w 134"/>
                <a:gd name="T13" fmla="*/ 67 h 134"/>
                <a:gd name="T14" fmla="*/ 67 w 134"/>
                <a:gd name="T15" fmla="*/ 6 h 134"/>
                <a:gd name="T16" fmla="*/ 128 w 134"/>
                <a:gd name="T17" fmla="*/ 67 h 134"/>
                <a:gd name="T18" fmla="*/ 67 w 134"/>
                <a:gd name="T19" fmla="*/ 12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4" h="134">
                  <a:moveTo>
                    <a:pt x="67" y="0"/>
                  </a:moveTo>
                  <a:cubicBezTo>
                    <a:pt x="30" y="0"/>
                    <a:pt x="0" y="30"/>
                    <a:pt x="0" y="67"/>
                  </a:cubicBezTo>
                  <a:cubicBezTo>
                    <a:pt x="0" y="104"/>
                    <a:pt x="30" y="134"/>
                    <a:pt x="67" y="134"/>
                  </a:cubicBezTo>
                  <a:cubicBezTo>
                    <a:pt x="104" y="134"/>
                    <a:pt x="134" y="104"/>
                    <a:pt x="134" y="67"/>
                  </a:cubicBezTo>
                  <a:cubicBezTo>
                    <a:pt x="134" y="30"/>
                    <a:pt x="104" y="0"/>
                    <a:pt x="67" y="0"/>
                  </a:cubicBezTo>
                  <a:close/>
                  <a:moveTo>
                    <a:pt x="67" y="128"/>
                  </a:moveTo>
                  <a:cubicBezTo>
                    <a:pt x="33" y="128"/>
                    <a:pt x="6" y="100"/>
                    <a:pt x="6" y="67"/>
                  </a:cubicBezTo>
                  <a:cubicBezTo>
                    <a:pt x="6" y="33"/>
                    <a:pt x="33" y="6"/>
                    <a:pt x="67" y="6"/>
                  </a:cubicBezTo>
                  <a:cubicBezTo>
                    <a:pt x="101" y="6"/>
                    <a:pt x="128" y="33"/>
                    <a:pt x="128" y="67"/>
                  </a:cubicBezTo>
                  <a:cubicBezTo>
                    <a:pt x="128" y="100"/>
                    <a:pt x="101" y="128"/>
                    <a:pt x="67" y="128"/>
                  </a:cubicBezTo>
                  <a:close/>
                </a:path>
              </a:pathLst>
            </a:custGeom>
            <a:solidFill>
              <a:srgbClr val="ED1C24"/>
            </a:solidFill>
            <a:ln w="7938" cap="flat">
              <a:solidFill>
                <a:srgbClr val="ED1C2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0" name="Freeform 37">
              <a:extLst>
                <a:ext uri="{FF2B5EF4-FFF2-40B4-BE49-F238E27FC236}">
                  <a16:creationId xmlns:a16="http://schemas.microsoft.com/office/drawing/2014/main" id="{CC106902-8523-4AFD-BC1D-5D005A8F2E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20001" y="1655763"/>
              <a:ext cx="206375" cy="207963"/>
            </a:xfrm>
            <a:custGeom>
              <a:avLst/>
              <a:gdLst>
                <a:gd name="T0" fmla="*/ 44 w 87"/>
                <a:gd name="T1" fmla="*/ 0 h 87"/>
                <a:gd name="T2" fmla="*/ 0 w 87"/>
                <a:gd name="T3" fmla="*/ 44 h 87"/>
                <a:gd name="T4" fmla="*/ 44 w 87"/>
                <a:gd name="T5" fmla="*/ 87 h 87"/>
                <a:gd name="T6" fmla="*/ 87 w 87"/>
                <a:gd name="T7" fmla="*/ 44 h 87"/>
                <a:gd name="T8" fmla="*/ 87 w 87"/>
                <a:gd name="T9" fmla="*/ 44 h 87"/>
                <a:gd name="T10" fmla="*/ 44 w 87"/>
                <a:gd name="T11" fmla="*/ 0 h 87"/>
                <a:gd name="T12" fmla="*/ 44 w 87"/>
                <a:gd name="T13" fmla="*/ 81 h 87"/>
                <a:gd name="T14" fmla="*/ 6 w 87"/>
                <a:gd name="T15" fmla="*/ 44 h 87"/>
                <a:gd name="T16" fmla="*/ 44 w 87"/>
                <a:gd name="T17" fmla="*/ 6 h 87"/>
                <a:gd name="T18" fmla="*/ 81 w 87"/>
                <a:gd name="T19" fmla="*/ 44 h 87"/>
                <a:gd name="T20" fmla="*/ 81 w 87"/>
                <a:gd name="T21" fmla="*/ 44 h 87"/>
                <a:gd name="T22" fmla="*/ 44 w 87"/>
                <a:gd name="T23" fmla="*/ 8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7" h="87">
                  <a:moveTo>
                    <a:pt x="44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8"/>
                    <a:pt x="20" y="87"/>
                    <a:pt x="44" y="87"/>
                  </a:cubicBezTo>
                  <a:cubicBezTo>
                    <a:pt x="68" y="87"/>
                    <a:pt x="87" y="68"/>
                    <a:pt x="87" y="44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87" y="20"/>
                    <a:pt x="68" y="0"/>
                    <a:pt x="44" y="0"/>
                  </a:cubicBezTo>
                  <a:close/>
                  <a:moveTo>
                    <a:pt x="44" y="81"/>
                  </a:moveTo>
                  <a:cubicBezTo>
                    <a:pt x="23" y="81"/>
                    <a:pt x="6" y="64"/>
                    <a:pt x="6" y="44"/>
                  </a:cubicBezTo>
                  <a:cubicBezTo>
                    <a:pt x="6" y="23"/>
                    <a:pt x="23" y="6"/>
                    <a:pt x="44" y="6"/>
                  </a:cubicBezTo>
                  <a:cubicBezTo>
                    <a:pt x="65" y="6"/>
                    <a:pt x="81" y="23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1" y="64"/>
                    <a:pt x="65" y="81"/>
                    <a:pt x="44" y="81"/>
                  </a:cubicBezTo>
                  <a:close/>
                </a:path>
              </a:pathLst>
            </a:custGeom>
            <a:solidFill>
              <a:srgbClr val="ED1C24"/>
            </a:solidFill>
            <a:ln w="7938" cap="flat">
              <a:solidFill>
                <a:srgbClr val="ED1C2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11" name="Freeform 38">
              <a:extLst>
                <a:ext uri="{FF2B5EF4-FFF2-40B4-BE49-F238E27FC236}">
                  <a16:creationId xmlns:a16="http://schemas.microsoft.com/office/drawing/2014/main" id="{82279F95-0FB3-47CF-8CAF-7D81AAA9F8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97814" y="1565276"/>
              <a:ext cx="61913" cy="401638"/>
            </a:xfrm>
            <a:custGeom>
              <a:avLst/>
              <a:gdLst>
                <a:gd name="T0" fmla="*/ 16 w 26"/>
                <a:gd name="T1" fmla="*/ 0 h 169"/>
                <a:gd name="T2" fmla="*/ 7 w 26"/>
                <a:gd name="T3" fmla="*/ 7 h 169"/>
                <a:gd name="T4" fmla="*/ 6 w 26"/>
                <a:gd name="T5" fmla="*/ 14 h 169"/>
                <a:gd name="T6" fmla="*/ 5 w 26"/>
                <a:gd name="T7" fmla="*/ 86 h 169"/>
                <a:gd name="T8" fmla="*/ 8 w 26"/>
                <a:gd name="T9" fmla="*/ 99 h 169"/>
                <a:gd name="T10" fmla="*/ 8 w 26"/>
                <a:gd name="T11" fmla="*/ 160 h 169"/>
                <a:gd name="T12" fmla="*/ 17 w 26"/>
                <a:gd name="T13" fmla="*/ 169 h 169"/>
                <a:gd name="T14" fmla="*/ 26 w 26"/>
                <a:gd name="T15" fmla="*/ 160 h 169"/>
                <a:gd name="T16" fmla="*/ 26 w 26"/>
                <a:gd name="T17" fmla="*/ 160 h 169"/>
                <a:gd name="T18" fmla="*/ 26 w 26"/>
                <a:gd name="T19" fmla="*/ 10 h 169"/>
                <a:gd name="T20" fmla="*/ 16 w 26"/>
                <a:gd name="T21" fmla="*/ 0 h 169"/>
                <a:gd name="T22" fmla="*/ 20 w 26"/>
                <a:gd name="T23" fmla="*/ 160 h 169"/>
                <a:gd name="T24" fmla="*/ 17 w 26"/>
                <a:gd name="T25" fmla="*/ 163 h 169"/>
                <a:gd name="T26" fmla="*/ 14 w 26"/>
                <a:gd name="T27" fmla="*/ 160 h 169"/>
                <a:gd name="T28" fmla="*/ 14 w 26"/>
                <a:gd name="T29" fmla="*/ 102 h 169"/>
                <a:gd name="T30" fmla="*/ 20 w 26"/>
                <a:gd name="T31" fmla="*/ 102 h 169"/>
                <a:gd name="T32" fmla="*/ 20 w 26"/>
                <a:gd name="T33" fmla="*/ 160 h 169"/>
                <a:gd name="T34" fmla="*/ 14 w 26"/>
                <a:gd name="T35" fmla="*/ 96 h 169"/>
                <a:gd name="T36" fmla="*/ 11 w 26"/>
                <a:gd name="T37" fmla="*/ 85 h 169"/>
                <a:gd name="T38" fmla="*/ 11 w 26"/>
                <a:gd name="T39" fmla="*/ 15 h 169"/>
                <a:gd name="T40" fmla="*/ 13 w 26"/>
                <a:gd name="T41" fmla="*/ 9 h 169"/>
                <a:gd name="T42" fmla="*/ 17 w 26"/>
                <a:gd name="T43" fmla="*/ 6 h 169"/>
                <a:gd name="T44" fmla="*/ 20 w 26"/>
                <a:gd name="T45" fmla="*/ 10 h 169"/>
                <a:gd name="T46" fmla="*/ 20 w 26"/>
                <a:gd name="T47" fmla="*/ 96 h 169"/>
                <a:gd name="T48" fmla="*/ 14 w 26"/>
                <a:gd name="T49" fmla="*/ 9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" h="169">
                  <a:moveTo>
                    <a:pt x="16" y="0"/>
                  </a:moveTo>
                  <a:cubicBezTo>
                    <a:pt x="12" y="0"/>
                    <a:pt x="8" y="3"/>
                    <a:pt x="7" y="7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0" y="37"/>
                    <a:pt x="0" y="62"/>
                    <a:pt x="5" y="86"/>
                  </a:cubicBezTo>
                  <a:cubicBezTo>
                    <a:pt x="8" y="99"/>
                    <a:pt x="8" y="99"/>
                    <a:pt x="8" y="99"/>
                  </a:cubicBezTo>
                  <a:cubicBezTo>
                    <a:pt x="8" y="160"/>
                    <a:pt x="8" y="160"/>
                    <a:pt x="8" y="160"/>
                  </a:cubicBezTo>
                  <a:cubicBezTo>
                    <a:pt x="8" y="165"/>
                    <a:pt x="12" y="169"/>
                    <a:pt x="17" y="169"/>
                  </a:cubicBezTo>
                  <a:cubicBezTo>
                    <a:pt x="22" y="169"/>
                    <a:pt x="26" y="165"/>
                    <a:pt x="26" y="160"/>
                  </a:cubicBezTo>
                  <a:cubicBezTo>
                    <a:pt x="26" y="160"/>
                    <a:pt x="26" y="160"/>
                    <a:pt x="26" y="16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4"/>
                    <a:pt x="22" y="0"/>
                    <a:pt x="16" y="0"/>
                  </a:cubicBezTo>
                  <a:close/>
                  <a:moveTo>
                    <a:pt x="20" y="160"/>
                  </a:moveTo>
                  <a:cubicBezTo>
                    <a:pt x="20" y="162"/>
                    <a:pt x="19" y="163"/>
                    <a:pt x="17" y="163"/>
                  </a:cubicBezTo>
                  <a:cubicBezTo>
                    <a:pt x="15" y="163"/>
                    <a:pt x="14" y="162"/>
                    <a:pt x="14" y="160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20" y="102"/>
                    <a:pt x="20" y="102"/>
                    <a:pt x="20" y="102"/>
                  </a:cubicBezTo>
                  <a:lnTo>
                    <a:pt x="20" y="160"/>
                  </a:lnTo>
                  <a:close/>
                  <a:moveTo>
                    <a:pt x="14" y="96"/>
                  </a:moveTo>
                  <a:cubicBezTo>
                    <a:pt x="11" y="85"/>
                    <a:pt x="11" y="85"/>
                    <a:pt x="11" y="85"/>
                  </a:cubicBezTo>
                  <a:cubicBezTo>
                    <a:pt x="6" y="62"/>
                    <a:pt x="6" y="38"/>
                    <a:pt x="11" y="15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7"/>
                    <a:pt x="15" y="6"/>
                    <a:pt x="17" y="6"/>
                  </a:cubicBezTo>
                  <a:cubicBezTo>
                    <a:pt x="19" y="6"/>
                    <a:pt x="20" y="8"/>
                    <a:pt x="20" y="10"/>
                  </a:cubicBezTo>
                  <a:cubicBezTo>
                    <a:pt x="20" y="96"/>
                    <a:pt x="20" y="96"/>
                    <a:pt x="20" y="96"/>
                  </a:cubicBezTo>
                  <a:lnTo>
                    <a:pt x="14" y="96"/>
                  </a:lnTo>
                  <a:close/>
                </a:path>
              </a:pathLst>
            </a:custGeom>
            <a:solidFill>
              <a:srgbClr val="ED1C24"/>
            </a:solidFill>
            <a:ln w="7938" cap="flat">
              <a:solidFill>
                <a:srgbClr val="ED1C2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" name="Freeform 39">
              <a:extLst>
                <a:ext uri="{FF2B5EF4-FFF2-40B4-BE49-F238E27FC236}">
                  <a16:creationId xmlns:a16="http://schemas.microsoft.com/office/drawing/2014/main" id="{D1E5E2F3-CD6E-4F42-9D21-245645E15A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61251" y="1565276"/>
              <a:ext cx="96838" cy="401638"/>
            </a:xfrm>
            <a:custGeom>
              <a:avLst/>
              <a:gdLst>
                <a:gd name="T0" fmla="*/ 35 w 41"/>
                <a:gd name="T1" fmla="*/ 35 h 169"/>
                <a:gd name="T2" fmla="*/ 29 w 41"/>
                <a:gd name="T3" fmla="*/ 35 h 169"/>
                <a:gd name="T4" fmla="*/ 29 w 41"/>
                <a:gd name="T5" fmla="*/ 0 h 169"/>
                <a:gd name="T6" fmla="*/ 24 w 41"/>
                <a:gd name="T7" fmla="*/ 0 h 169"/>
                <a:gd name="T8" fmla="*/ 24 w 41"/>
                <a:gd name="T9" fmla="*/ 35 h 169"/>
                <a:gd name="T10" fmla="*/ 18 w 41"/>
                <a:gd name="T11" fmla="*/ 35 h 169"/>
                <a:gd name="T12" fmla="*/ 18 w 41"/>
                <a:gd name="T13" fmla="*/ 0 h 169"/>
                <a:gd name="T14" fmla="*/ 12 w 41"/>
                <a:gd name="T15" fmla="*/ 0 h 169"/>
                <a:gd name="T16" fmla="*/ 12 w 41"/>
                <a:gd name="T17" fmla="*/ 35 h 169"/>
                <a:gd name="T18" fmla="*/ 6 w 41"/>
                <a:gd name="T19" fmla="*/ 35 h 169"/>
                <a:gd name="T20" fmla="*/ 6 w 41"/>
                <a:gd name="T21" fmla="*/ 0 h 169"/>
                <a:gd name="T22" fmla="*/ 0 w 41"/>
                <a:gd name="T23" fmla="*/ 0 h 169"/>
                <a:gd name="T24" fmla="*/ 0 w 41"/>
                <a:gd name="T25" fmla="*/ 40 h 169"/>
                <a:gd name="T26" fmla="*/ 12 w 41"/>
                <a:gd name="T27" fmla="*/ 57 h 169"/>
                <a:gd name="T28" fmla="*/ 12 w 41"/>
                <a:gd name="T29" fmla="*/ 160 h 169"/>
                <a:gd name="T30" fmla="*/ 21 w 41"/>
                <a:gd name="T31" fmla="*/ 169 h 169"/>
                <a:gd name="T32" fmla="*/ 29 w 41"/>
                <a:gd name="T33" fmla="*/ 160 h 169"/>
                <a:gd name="T34" fmla="*/ 29 w 41"/>
                <a:gd name="T35" fmla="*/ 160 h 169"/>
                <a:gd name="T36" fmla="*/ 29 w 41"/>
                <a:gd name="T37" fmla="*/ 57 h 169"/>
                <a:gd name="T38" fmla="*/ 41 w 41"/>
                <a:gd name="T39" fmla="*/ 40 h 169"/>
                <a:gd name="T40" fmla="*/ 41 w 41"/>
                <a:gd name="T41" fmla="*/ 0 h 169"/>
                <a:gd name="T42" fmla="*/ 35 w 41"/>
                <a:gd name="T43" fmla="*/ 0 h 169"/>
                <a:gd name="T44" fmla="*/ 35 w 41"/>
                <a:gd name="T45" fmla="*/ 35 h 169"/>
                <a:gd name="T46" fmla="*/ 24 w 41"/>
                <a:gd name="T47" fmla="*/ 160 h 169"/>
                <a:gd name="T48" fmla="*/ 21 w 41"/>
                <a:gd name="T49" fmla="*/ 163 h 169"/>
                <a:gd name="T50" fmla="*/ 18 w 41"/>
                <a:gd name="T51" fmla="*/ 160 h 169"/>
                <a:gd name="T52" fmla="*/ 18 w 41"/>
                <a:gd name="T53" fmla="*/ 58 h 169"/>
                <a:gd name="T54" fmla="*/ 21 w 41"/>
                <a:gd name="T55" fmla="*/ 58 h 169"/>
                <a:gd name="T56" fmla="*/ 24 w 41"/>
                <a:gd name="T57" fmla="*/ 58 h 169"/>
                <a:gd name="T58" fmla="*/ 24 w 41"/>
                <a:gd name="T59" fmla="*/ 160 h 169"/>
                <a:gd name="T60" fmla="*/ 21 w 41"/>
                <a:gd name="T61" fmla="*/ 53 h 169"/>
                <a:gd name="T62" fmla="*/ 6 w 41"/>
                <a:gd name="T63" fmla="*/ 41 h 169"/>
                <a:gd name="T64" fmla="*/ 35 w 41"/>
                <a:gd name="T65" fmla="*/ 41 h 169"/>
                <a:gd name="T66" fmla="*/ 21 w 41"/>
                <a:gd name="T67" fmla="*/ 53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" h="169">
                  <a:moveTo>
                    <a:pt x="35" y="35"/>
                  </a:moveTo>
                  <a:cubicBezTo>
                    <a:pt x="29" y="35"/>
                    <a:pt x="29" y="35"/>
                    <a:pt x="29" y="35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47"/>
                    <a:pt x="5" y="54"/>
                    <a:pt x="12" y="57"/>
                  </a:cubicBezTo>
                  <a:cubicBezTo>
                    <a:pt x="12" y="160"/>
                    <a:pt x="12" y="160"/>
                    <a:pt x="12" y="160"/>
                  </a:cubicBezTo>
                  <a:cubicBezTo>
                    <a:pt x="12" y="165"/>
                    <a:pt x="16" y="169"/>
                    <a:pt x="21" y="169"/>
                  </a:cubicBezTo>
                  <a:cubicBezTo>
                    <a:pt x="26" y="169"/>
                    <a:pt x="29" y="165"/>
                    <a:pt x="29" y="160"/>
                  </a:cubicBezTo>
                  <a:cubicBezTo>
                    <a:pt x="29" y="160"/>
                    <a:pt x="29" y="160"/>
                    <a:pt x="29" y="160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36" y="54"/>
                    <a:pt x="41" y="47"/>
                    <a:pt x="41" y="4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5" y="0"/>
                    <a:pt x="35" y="0"/>
                    <a:pt x="35" y="0"/>
                  </a:cubicBezTo>
                  <a:lnTo>
                    <a:pt x="35" y="35"/>
                  </a:lnTo>
                  <a:close/>
                  <a:moveTo>
                    <a:pt x="24" y="160"/>
                  </a:moveTo>
                  <a:cubicBezTo>
                    <a:pt x="24" y="162"/>
                    <a:pt x="22" y="163"/>
                    <a:pt x="21" y="163"/>
                  </a:cubicBezTo>
                  <a:cubicBezTo>
                    <a:pt x="19" y="163"/>
                    <a:pt x="18" y="162"/>
                    <a:pt x="18" y="160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19" y="58"/>
                    <a:pt x="20" y="58"/>
                    <a:pt x="21" y="58"/>
                  </a:cubicBezTo>
                  <a:cubicBezTo>
                    <a:pt x="22" y="58"/>
                    <a:pt x="23" y="58"/>
                    <a:pt x="24" y="58"/>
                  </a:cubicBezTo>
                  <a:lnTo>
                    <a:pt x="24" y="160"/>
                  </a:lnTo>
                  <a:close/>
                  <a:moveTo>
                    <a:pt x="21" y="53"/>
                  </a:moveTo>
                  <a:cubicBezTo>
                    <a:pt x="13" y="53"/>
                    <a:pt x="7" y="47"/>
                    <a:pt x="6" y="41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5" y="47"/>
                    <a:pt x="28" y="53"/>
                    <a:pt x="21" y="53"/>
                  </a:cubicBezTo>
                  <a:close/>
                </a:path>
              </a:pathLst>
            </a:custGeom>
            <a:solidFill>
              <a:srgbClr val="ED1C24"/>
            </a:solidFill>
            <a:ln w="7938" cap="flat">
              <a:solidFill>
                <a:srgbClr val="ED1C2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3301430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58A28B-ADA8-4F49-8065-D2BF6DC81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600" dirty="0"/>
              <a:t>SALE OF ORGANIC PRODUCTS TO FOOD SERVICE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80988EC-49C9-4A3F-ADE3-0BB02F2C51A6}"/>
              </a:ext>
            </a:extLst>
          </p:cNvPr>
          <p:cNvGraphicFramePr/>
          <p:nvPr/>
        </p:nvGraphicFramePr>
        <p:xfrm>
          <a:off x="808383" y="1715098"/>
          <a:ext cx="10105040" cy="3621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kstfelt 4">
            <a:extLst>
              <a:ext uri="{FF2B5EF4-FFF2-40B4-BE49-F238E27FC236}">
                <a16:creationId xmlns:a16="http://schemas.microsoft.com/office/drawing/2014/main" id="{734995F7-BFB1-4863-AE8B-3C729F572EDB}"/>
              </a:ext>
            </a:extLst>
          </p:cNvPr>
          <p:cNvSpPr txBox="1"/>
          <p:nvPr/>
        </p:nvSpPr>
        <p:spPr>
          <a:xfrm>
            <a:off x="8474528" y="5857683"/>
            <a:ext cx="222662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>
                <a:solidFill>
                  <a:srgbClr val="E30000"/>
                </a:solidFill>
              </a:rPr>
              <a:t>Source: Denmark </a:t>
            </a:r>
            <a:r>
              <a:rPr lang="da-DK" sz="1400" dirty="0" err="1">
                <a:solidFill>
                  <a:srgbClr val="E30000"/>
                </a:solidFill>
              </a:rPr>
              <a:t>Statistics</a:t>
            </a:r>
            <a:endParaRPr lang="da-DK" sz="1400" dirty="0">
              <a:solidFill>
                <a:srgbClr val="E30000"/>
              </a:solidFill>
            </a:endParaRP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2958F39A-095B-4F81-B947-B37082C91608}"/>
              </a:ext>
            </a:extLst>
          </p:cNvPr>
          <p:cNvGrpSpPr/>
          <p:nvPr/>
        </p:nvGrpSpPr>
        <p:grpSpPr>
          <a:xfrm>
            <a:off x="10617693" y="568800"/>
            <a:ext cx="498476" cy="401638"/>
            <a:chOff x="7461251" y="1565276"/>
            <a:chExt cx="498476" cy="401638"/>
          </a:xfrm>
        </p:grpSpPr>
        <p:sp>
          <p:nvSpPr>
            <p:cNvPr id="7" name="Freeform 36">
              <a:extLst>
                <a:ext uri="{FF2B5EF4-FFF2-40B4-BE49-F238E27FC236}">
                  <a16:creationId xmlns:a16="http://schemas.microsoft.com/office/drawing/2014/main" id="{15E70B9F-C112-480B-9D1D-26CC5481F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66026" y="1601788"/>
              <a:ext cx="317500" cy="317500"/>
            </a:xfrm>
            <a:custGeom>
              <a:avLst/>
              <a:gdLst>
                <a:gd name="T0" fmla="*/ 67 w 134"/>
                <a:gd name="T1" fmla="*/ 0 h 134"/>
                <a:gd name="T2" fmla="*/ 0 w 134"/>
                <a:gd name="T3" fmla="*/ 67 h 134"/>
                <a:gd name="T4" fmla="*/ 67 w 134"/>
                <a:gd name="T5" fmla="*/ 134 h 134"/>
                <a:gd name="T6" fmla="*/ 134 w 134"/>
                <a:gd name="T7" fmla="*/ 67 h 134"/>
                <a:gd name="T8" fmla="*/ 67 w 134"/>
                <a:gd name="T9" fmla="*/ 0 h 134"/>
                <a:gd name="T10" fmla="*/ 67 w 134"/>
                <a:gd name="T11" fmla="*/ 128 h 134"/>
                <a:gd name="T12" fmla="*/ 6 w 134"/>
                <a:gd name="T13" fmla="*/ 67 h 134"/>
                <a:gd name="T14" fmla="*/ 67 w 134"/>
                <a:gd name="T15" fmla="*/ 6 h 134"/>
                <a:gd name="T16" fmla="*/ 128 w 134"/>
                <a:gd name="T17" fmla="*/ 67 h 134"/>
                <a:gd name="T18" fmla="*/ 67 w 134"/>
                <a:gd name="T19" fmla="*/ 12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4" h="134">
                  <a:moveTo>
                    <a:pt x="67" y="0"/>
                  </a:moveTo>
                  <a:cubicBezTo>
                    <a:pt x="30" y="0"/>
                    <a:pt x="0" y="30"/>
                    <a:pt x="0" y="67"/>
                  </a:cubicBezTo>
                  <a:cubicBezTo>
                    <a:pt x="0" y="104"/>
                    <a:pt x="30" y="134"/>
                    <a:pt x="67" y="134"/>
                  </a:cubicBezTo>
                  <a:cubicBezTo>
                    <a:pt x="104" y="134"/>
                    <a:pt x="134" y="104"/>
                    <a:pt x="134" y="67"/>
                  </a:cubicBezTo>
                  <a:cubicBezTo>
                    <a:pt x="134" y="30"/>
                    <a:pt x="104" y="0"/>
                    <a:pt x="67" y="0"/>
                  </a:cubicBezTo>
                  <a:close/>
                  <a:moveTo>
                    <a:pt x="67" y="128"/>
                  </a:moveTo>
                  <a:cubicBezTo>
                    <a:pt x="33" y="128"/>
                    <a:pt x="6" y="100"/>
                    <a:pt x="6" y="67"/>
                  </a:cubicBezTo>
                  <a:cubicBezTo>
                    <a:pt x="6" y="33"/>
                    <a:pt x="33" y="6"/>
                    <a:pt x="67" y="6"/>
                  </a:cubicBezTo>
                  <a:cubicBezTo>
                    <a:pt x="101" y="6"/>
                    <a:pt x="128" y="33"/>
                    <a:pt x="128" y="67"/>
                  </a:cubicBezTo>
                  <a:cubicBezTo>
                    <a:pt x="128" y="100"/>
                    <a:pt x="101" y="128"/>
                    <a:pt x="67" y="128"/>
                  </a:cubicBezTo>
                  <a:close/>
                </a:path>
              </a:pathLst>
            </a:custGeom>
            <a:solidFill>
              <a:srgbClr val="ED1C24"/>
            </a:solidFill>
            <a:ln w="7938" cap="flat">
              <a:solidFill>
                <a:srgbClr val="ED1C2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8" name="Freeform 37">
              <a:extLst>
                <a:ext uri="{FF2B5EF4-FFF2-40B4-BE49-F238E27FC236}">
                  <a16:creationId xmlns:a16="http://schemas.microsoft.com/office/drawing/2014/main" id="{87A1DC23-6612-4312-8895-7C12DF728F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20001" y="1655763"/>
              <a:ext cx="206375" cy="207963"/>
            </a:xfrm>
            <a:custGeom>
              <a:avLst/>
              <a:gdLst>
                <a:gd name="T0" fmla="*/ 44 w 87"/>
                <a:gd name="T1" fmla="*/ 0 h 87"/>
                <a:gd name="T2" fmla="*/ 0 w 87"/>
                <a:gd name="T3" fmla="*/ 44 h 87"/>
                <a:gd name="T4" fmla="*/ 44 w 87"/>
                <a:gd name="T5" fmla="*/ 87 h 87"/>
                <a:gd name="T6" fmla="*/ 87 w 87"/>
                <a:gd name="T7" fmla="*/ 44 h 87"/>
                <a:gd name="T8" fmla="*/ 87 w 87"/>
                <a:gd name="T9" fmla="*/ 44 h 87"/>
                <a:gd name="T10" fmla="*/ 44 w 87"/>
                <a:gd name="T11" fmla="*/ 0 h 87"/>
                <a:gd name="T12" fmla="*/ 44 w 87"/>
                <a:gd name="T13" fmla="*/ 81 h 87"/>
                <a:gd name="T14" fmla="*/ 6 w 87"/>
                <a:gd name="T15" fmla="*/ 44 h 87"/>
                <a:gd name="T16" fmla="*/ 44 w 87"/>
                <a:gd name="T17" fmla="*/ 6 h 87"/>
                <a:gd name="T18" fmla="*/ 81 w 87"/>
                <a:gd name="T19" fmla="*/ 44 h 87"/>
                <a:gd name="T20" fmla="*/ 81 w 87"/>
                <a:gd name="T21" fmla="*/ 44 h 87"/>
                <a:gd name="T22" fmla="*/ 44 w 87"/>
                <a:gd name="T23" fmla="*/ 8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7" h="87">
                  <a:moveTo>
                    <a:pt x="44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8"/>
                    <a:pt x="20" y="87"/>
                    <a:pt x="44" y="87"/>
                  </a:cubicBezTo>
                  <a:cubicBezTo>
                    <a:pt x="68" y="87"/>
                    <a:pt x="87" y="68"/>
                    <a:pt x="87" y="44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87" y="20"/>
                    <a:pt x="68" y="0"/>
                    <a:pt x="44" y="0"/>
                  </a:cubicBezTo>
                  <a:close/>
                  <a:moveTo>
                    <a:pt x="44" y="81"/>
                  </a:moveTo>
                  <a:cubicBezTo>
                    <a:pt x="23" y="81"/>
                    <a:pt x="6" y="64"/>
                    <a:pt x="6" y="44"/>
                  </a:cubicBezTo>
                  <a:cubicBezTo>
                    <a:pt x="6" y="23"/>
                    <a:pt x="23" y="6"/>
                    <a:pt x="44" y="6"/>
                  </a:cubicBezTo>
                  <a:cubicBezTo>
                    <a:pt x="65" y="6"/>
                    <a:pt x="81" y="23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1" y="64"/>
                    <a:pt x="65" y="81"/>
                    <a:pt x="44" y="81"/>
                  </a:cubicBezTo>
                  <a:close/>
                </a:path>
              </a:pathLst>
            </a:custGeom>
            <a:solidFill>
              <a:srgbClr val="ED1C24"/>
            </a:solidFill>
            <a:ln w="7938" cap="flat">
              <a:solidFill>
                <a:srgbClr val="ED1C2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9" name="Freeform 38">
              <a:extLst>
                <a:ext uri="{FF2B5EF4-FFF2-40B4-BE49-F238E27FC236}">
                  <a16:creationId xmlns:a16="http://schemas.microsoft.com/office/drawing/2014/main" id="{BFC668BC-8871-42CB-90EE-34CBCE562B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97814" y="1565276"/>
              <a:ext cx="61913" cy="401638"/>
            </a:xfrm>
            <a:custGeom>
              <a:avLst/>
              <a:gdLst>
                <a:gd name="T0" fmla="*/ 16 w 26"/>
                <a:gd name="T1" fmla="*/ 0 h 169"/>
                <a:gd name="T2" fmla="*/ 7 w 26"/>
                <a:gd name="T3" fmla="*/ 7 h 169"/>
                <a:gd name="T4" fmla="*/ 6 w 26"/>
                <a:gd name="T5" fmla="*/ 14 h 169"/>
                <a:gd name="T6" fmla="*/ 5 w 26"/>
                <a:gd name="T7" fmla="*/ 86 h 169"/>
                <a:gd name="T8" fmla="*/ 8 w 26"/>
                <a:gd name="T9" fmla="*/ 99 h 169"/>
                <a:gd name="T10" fmla="*/ 8 w 26"/>
                <a:gd name="T11" fmla="*/ 160 h 169"/>
                <a:gd name="T12" fmla="*/ 17 w 26"/>
                <a:gd name="T13" fmla="*/ 169 h 169"/>
                <a:gd name="T14" fmla="*/ 26 w 26"/>
                <a:gd name="T15" fmla="*/ 160 h 169"/>
                <a:gd name="T16" fmla="*/ 26 w 26"/>
                <a:gd name="T17" fmla="*/ 160 h 169"/>
                <a:gd name="T18" fmla="*/ 26 w 26"/>
                <a:gd name="T19" fmla="*/ 10 h 169"/>
                <a:gd name="T20" fmla="*/ 16 w 26"/>
                <a:gd name="T21" fmla="*/ 0 h 169"/>
                <a:gd name="T22" fmla="*/ 20 w 26"/>
                <a:gd name="T23" fmla="*/ 160 h 169"/>
                <a:gd name="T24" fmla="*/ 17 w 26"/>
                <a:gd name="T25" fmla="*/ 163 h 169"/>
                <a:gd name="T26" fmla="*/ 14 w 26"/>
                <a:gd name="T27" fmla="*/ 160 h 169"/>
                <a:gd name="T28" fmla="*/ 14 w 26"/>
                <a:gd name="T29" fmla="*/ 102 h 169"/>
                <a:gd name="T30" fmla="*/ 20 w 26"/>
                <a:gd name="T31" fmla="*/ 102 h 169"/>
                <a:gd name="T32" fmla="*/ 20 w 26"/>
                <a:gd name="T33" fmla="*/ 160 h 169"/>
                <a:gd name="T34" fmla="*/ 14 w 26"/>
                <a:gd name="T35" fmla="*/ 96 h 169"/>
                <a:gd name="T36" fmla="*/ 11 w 26"/>
                <a:gd name="T37" fmla="*/ 85 h 169"/>
                <a:gd name="T38" fmla="*/ 11 w 26"/>
                <a:gd name="T39" fmla="*/ 15 h 169"/>
                <a:gd name="T40" fmla="*/ 13 w 26"/>
                <a:gd name="T41" fmla="*/ 9 h 169"/>
                <a:gd name="T42" fmla="*/ 17 w 26"/>
                <a:gd name="T43" fmla="*/ 6 h 169"/>
                <a:gd name="T44" fmla="*/ 20 w 26"/>
                <a:gd name="T45" fmla="*/ 10 h 169"/>
                <a:gd name="T46" fmla="*/ 20 w 26"/>
                <a:gd name="T47" fmla="*/ 96 h 169"/>
                <a:gd name="T48" fmla="*/ 14 w 26"/>
                <a:gd name="T49" fmla="*/ 9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" h="169">
                  <a:moveTo>
                    <a:pt x="16" y="0"/>
                  </a:moveTo>
                  <a:cubicBezTo>
                    <a:pt x="12" y="0"/>
                    <a:pt x="8" y="3"/>
                    <a:pt x="7" y="7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0" y="37"/>
                    <a:pt x="0" y="62"/>
                    <a:pt x="5" y="86"/>
                  </a:cubicBezTo>
                  <a:cubicBezTo>
                    <a:pt x="8" y="99"/>
                    <a:pt x="8" y="99"/>
                    <a:pt x="8" y="99"/>
                  </a:cubicBezTo>
                  <a:cubicBezTo>
                    <a:pt x="8" y="160"/>
                    <a:pt x="8" y="160"/>
                    <a:pt x="8" y="160"/>
                  </a:cubicBezTo>
                  <a:cubicBezTo>
                    <a:pt x="8" y="165"/>
                    <a:pt x="12" y="169"/>
                    <a:pt x="17" y="169"/>
                  </a:cubicBezTo>
                  <a:cubicBezTo>
                    <a:pt x="22" y="169"/>
                    <a:pt x="26" y="165"/>
                    <a:pt x="26" y="160"/>
                  </a:cubicBezTo>
                  <a:cubicBezTo>
                    <a:pt x="26" y="160"/>
                    <a:pt x="26" y="160"/>
                    <a:pt x="26" y="16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4"/>
                    <a:pt x="22" y="0"/>
                    <a:pt x="16" y="0"/>
                  </a:cubicBezTo>
                  <a:close/>
                  <a:moveTo>
                    <a:pt x="20" y="160"/>
                  </a:moveTo>
                  <a:cubicBezTo>
                    <a:pt x="20" y="162"/>
                    <a:pt x="19" y="163"/>
                    <a:pt x="17" y="163"/>
                  </a:cubicBezTo>
                  <a:cubicBezTo>
                    <a:pt x="15" y="163"/>
                    <a:pt x="14" y="162"/>
                    <a:pt x="14" y="160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20" y="102"/>
                    <a:pt x="20" y="102"/>
                    <a:pt x="20" y="102"/>
                  </a:cubicBezTo>
                  <a:lnTo>
                    <a:pt x="20" y="160"/>
                  </a:lnTo>
                  <a:close/>
                  <a:moveTo>
                    <a:pt x="14" y="96"/>
                  </a:moveTo>
                  <a:cubicBezTo>
                    <a:pt x="11" y="85"/>
                    <a:pt x="11" y="85"/>
                    <a:pt x="11" y="85"/>
                  </a:cubicBezTo>
                  <a:cubicBezTo>
                    <a:pt x="6" y="62"/>
                    <a:pt x="6" y="38"/>
                    <a:pt x="11" y="15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7"/>
                    <a:pt x="15" y="6"/>
                    <a:pt x="17" y="6"/>
                  </a:cubicBezTo>
                  <a:cubicBezTo>
                    <a:pt x="19" y="6"/>
                    <a:pt x="20" y="8"/>
                    <a:pt x="20" y="10"/>
                  </a:cubicBezTo>
                  <a:cubicBezTo>
                    <a:pt x="20" y="96"/>
                    <a:pt x="20" y="96"/>
                    <a:pt x="20" y="96"/>
                  </a:cubicBezTo>
                  <a:lnTo>
                    <a:pt x="14" y="96"/>
                  </a:lnTo>
                  <a:close/>
                </a:path>
              </a:pathLst>
            </a:custGeom>
            <a:solidFill>
              <a:srgbClr val="ED1C24"/>
            </a:solidFill>
            <a:ln w="7938" cap="flat">
              <a:solidFill>
                <a:srgbClr val="ED1C2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0" name="Freeform 39">
              <a:extLst>
                <a:ext uri="{FF2B5EF4-FFF2-40B4-BE49-F238E27FC236}">
                  <a16:creationId xmlns:a16="http://schemas.microsoft.com/office/drawing/2014/main" id="{889D0F3A-BC85-4332-A207-5E8F23C3AE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61251" y="1565276"/>
              <a:ext cx="96838" cy="401638"/>
            </a:xfrm>
            <a:custGeom>
              <a:avLst/>
              <a:gdLst>
                <a:gd name="T0" fmla="*/ 35 w 41"/>
                <a:gd name="T1" fmla="*/ 35 h 169"/>
                <a:gd name="T2" fmla="*/ 29 w 41"/>
                <a:gd name="T3" fmla="*/ 35 h 169"/>
                <a:gd name="T4" fmla="*/ 29 w 41"/>
                <a:gd name="T5" fmla="*/ 0 h 169"/>
                <a:gd name="T6" fmla="*/ 24 w 41"/>
                <a:gd name="T7" fmla="*/ 0 h 169"/>
                <a:gd name="T8" fmla="*/ 24 w 41"/>
                <a:gd name="T9" fmla="*/ 35 h 169"/>
                <a:gd name="T10" fmla="*/ 18 w 41"/>
                <a:gd name="T11" fmla="*/ 35 h 169"/>
                <a:gd name="T12" fmla="*/ 18 w 41"/>
                <a:gd name="T13" fmla="*/ 0 h 169"/>
                <a:gd name="T14" fmla="*/ 12 w 41"/>
                <a:gd name="T15" fmla="*/ 0 h 169"/>
                <a:gd name="T16" fmla="*/ 12 w 41"/>
                <a:gd name="T17" fmla="*/ 35 h 169"/>
                <a:gd name="T18" fmla="*/ 6 w 41"/>
                <a:gd name="T19" fmla="*/ 35 h 169"/>
                <a:gd name="T20" fmla="*/ 6 w 41"/>
                <a:gd name="T21" fmla="*/ 0 h 169"/>
                <a:gd name="T22" fmla="*/ 0 w 41"/>
                <a:gd name="T23" fmla="*/ 0 h 169"/>
                <a:gd name="T24" fmla="*/ 0 w 41"/>
                <a:gd name="T25" fmla="*/ 40 h 169"/>
                <a:gd name="T26" fmla="*/ 12 w 41"/>
                <a:gd name="T27" fmla="*/ 57 h 169"/>
                <a:gd name="T28" fmla="*/ 12 w 41"/>
                <a:gd name="T29" fmla="*/ 160 h 169"/>
                <a:gd name="T30" fmla="*/ 21 w 41"/>
                <a:gd name="T31" fmla="*/ 169 h 169"/>
                <a:gd name="T32" fmla="*/ 29 w 41"/>
                <a:gd name="T33" fmla="*/ 160 h 169"/>
                <a:gd name="T34" fmla="*/ 29 w 41"/>
                <a:gd name="T35" fmla="*/ 160 h 169"/>
                <a:gd name="T36" fmla="*/ 29 w 41"/>
                <a:gd name="T37" fmla="*/ 57 h 169"/>
                <a:gd name="T38" fmla="*/ 41 w 41"/>
                <a:gd name="T39" fmla="*/ 40 h 169"/>
                <a:gd name="T40" fmla="*/ 41 w 41"/>
                <a:gd name="T41" fmla="*/ 0 h 169"/>
                <a:gd name="T42" fmla="*/ 35 w 41"/>
                <a:gd name="T43" fmla="*/ 0 h 169"/>
                <a:gd name="T44" fmla="*/ 35 w 41"/>
                <a:gd name="T45" fmla="*/ 35 h 169"/>
                <a:gd name="T46" fmla="*/ 24 w 41"/>
                <a:gd name="T47" fmla="*/ 160 h 169"/>
                <a:gd name="T48" fmla="*/ 21 w 41"/>
                <a:gd name="T49" fmla="*/ 163 h 169"/>
                <a:gd name="T50" fmla="*/ 18 w 41"/>
                <a:gd name="T51" fmla="*/ 160 h 169"/>
                <a:gd name="T52" fmla="*/ 18 w 41"/>
                <a:gd name="T53" fmla="*/ 58 h 169"/>
                <a:gd name="T54" fmla="*/ 21 w 41"/>
                <a:gd name="T55" fmla="*/ 58 h 169"/>
                <a:gd name="T56" fmla="*/ 24 w 41"/>
                <a:gd name="T57" fmla="*/ 58 h 169"/>
                <a:gd name="T58" fmla="*/ 24 w 41"/>
                <a:gd name="T59" fmla="*/ 160 h 169"/>
                <a:gd name="T60" fmla="*/ 21 w 41"/>
                <a:gd name="T61" fmla="*/ 53 h 169"/>
                <a:gd name="T62" fmla="*/ 6 w 41"/>
                <a:gd name="T63" fmla="*/ 41 h 169"/>
                <a:gd name="T64" fmla="*/ 35 w 41"/>
                <a:gd name="T65" fmla="*/ 41 h 169"/>
                <a:gd name="T66" fmla="*/ 21 w 41"/>
                <a:gd name="T67" fmla="*/ 53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" h="169">
                  <a:moveTo>
                    <a:pt x="35" y="35"/>
                  </a:moveTo>
                  <a:cubicBezTo>
                    <a:pt x="29" y="35"/>
                    <a:pt x="29" y="35"/>
                    <a:pt x="29" y="35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47"/>
                    <a:pt x="5" y="54"/>
                    <a:pt x="12" y="57"/>
                  </a:cubicBezTo>
                  <a:cubicBezTo>
                    <a:pt x="12" y="160"/>
                    <a:pt x="12" y="160"/>
                    <a:pt x="12" y="160"/>
                  </a:cubicBezTo>
                  <a:cubicBezTo>
                    <a:pt x="12" y="165"/>
                    <a:pt x="16" y="169"/>
                    <a:pt x="21" y="169"/>
                  </a:cubicBezTo>
                  <a:cubicBezTo>
                    <a:pt x="26" y="169"/>
                    <a:pt x="29" y="165"/>
                    <a:pt x="29" y="160"/>
                  </a:cubicBezTo>
                  <a:cubicBezTo>
                    <a:pt x="29" y="160"/>
                    <a:pt x="29" y="160"/>
                    <a:pt x="29" y="160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36" y="54"/>
                    <a:pt x="41" y="47"/>
                    <a:pt x="41" y="4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5" y="0"/>
                    <a:pt x="35" y="0"/>
                    <a:pt x="35" y="0"/>
                  </a:cubicBezTo>
                  <a:lnTo>
                    <a:pt x="35" y="35"/>
                  </a:lnTo>
                  <a:close/>
                  <a:moveTo>
                    <a:pt x="24" y="160"/>
                  </a:moveTo>
                  <a:cubicBezTo>
                    <a:pt x="24" y="162"/>
                    <a:pt x="22" y="163"/>
                    <a:pt x="21" y="163"/>
                  </a:cubicBezTo>
                  <a:cubicBezTo>
                    <a:pt x="19" y="163"/>
                    <a:pt x="18" y="162"/>
                    <a:pt x="18" y="160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19" y="58"/>
                    <a:pt x="20" y="58"/>
                    <a:pt x="21" y="58"/>
                  </a:cubicBezTo>
                  <a:cubicBezTo>
                    <a:pt x="22" y="58"/>
                    <a:pt x="23" y="58"/>
                    <a:pt x="24" y="58"/>
                  </a:cubicBezTo>
                  <a:lnTo>
                    <a:pt x="24" y="160"/>
                  </a:lnTo>
                  <a:close/>
                  <a:moveTo>
                    <a:pt x="21" y="53"/>
                  </a:moveTo>
                  <a:cubicBezTo>
                    <a:pt x="13" y="53"/>
                    <a:pt x="7" y="47"/>
                    <a:pt x="6" y="41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5" y="47"/>
                    <a:pt x="28" y="53"/>
                    <a:pt x="21" y="53"/>
                  </a:cubicBezTo>
                  <a:close/>
                </a:path>
              </a:pathLst>
            </a:custGeom>
            <a:solidFill>
              <a:srgbClr val="ED1C24"/>
            </a:solidFill>
            <a:ln w="7938" cap="flat">
              <a:solidFill>
                <a:srgbClr val="ED1C2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3438489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B4CA90-CC9A-4B8D-81C9-AAF42DBA7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600" dirty="0"/>
              <a:t>THE ORGANIC CUISINE LABELS (‘</a:t>
            </a:r>
            <a:r>
              <a:rPr lang="da-DK" sz="2600" dirty="0" err="1"/>
              <a:t>eating</a:t>
            </a:r>
            <a:r>
              <a:rPr lang="da-DK" sz="2600" dirty="0"/>
              <a:t> out labels‘)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3BB827B-3936-4EF7-9CC5-C6F17CF32F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Danish certification system for large-scale kitchens (restaurants, school kitchens, catering etc.)</a:t>
            </a:r>
          </a:p>
          <a:p>
            <a:pPr marL="0" indent="0">
              <a:buNone/>
            </a:pPr>
            <a:r>
              <a:rPr lang="en-US" dirty="0"/>
              <a:t>Share of organic raw material used in the kitchen, measured by cost or weight</a:t>
            </a:r>
            <a:r>
              <a:rPr lang="da-DK" dirty="0"/>
              <a:t>:		</a:t>
            </a:r>
          </a:p>
          <a:p>
            <a:pPr marL="0" indent="0">
              <a:buNone/>
            </a:pPr>
            <a:r>
              <a:rPr lang="da-DK" dirty="0"/>
              <a:t>	</a:t>
            </a:r>
          </a:p>
          <a:p>
            <a:pPr marL="0" indent="0">
              <a:buNone/>
            </a:pPr>
            <a:r>
              <a:rPr lang="da-DK" dirty="0"/>
              <a:t>      Gold 	      Silver 	      Bronze</a:t>
            </a:r>
          </a:p>
        </p:txBody>
      </p:sp>
      <p:sp>
        <p:nvSpPr>
          <p:cNvPr id="5" name="Tekstboks 1">
            <a:extLst>
              <a:ext uri="{FF2B5EF4-FFF2-40B4-BE49-F238E27FC236}">
                <a16:creationId xmlns:a16="http://schemas.microsoft.com/office/drawing/2014/main" id="{25EA2D7A-1BEB-4B8B-AA6E-9E5ED3843A16}"/>
              </a:ext>
            </a:extLst>
          </p:cNvPr>
          <p:cNvSpPr txBox="1"/>
          <p:nvPr/>
        </p:nvSpPr>
        <p:spPr>
          <a:xfrm>
            <a:off x="1695611" y="4558142"/>
            <a:ext cx="8080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>
                <a:solidFill>
                  <a:srgbClr val="E30000"/>
                </a:solidFill>
              </a:rPr>
              <a:t>16%</a:t>
            </a:r>
          </a:p>
        </p:txBody>
      </p:sp>
      <p:sp>
        <p:nvSpPr>
          <p:cNvPr id="6" name="Tekstboks 2">
            <a:extLst>
              <a:ext uri="{FF2B5EF4-FFF2-40B4-BE49-F238E27FC236}">
                <a16:creationId xmlns:a16="http://schemas.microsoft.com/office/drawing/2014/main" id="{F1652620-E6FE-4A99-B275-91B856F4E78C}"/>
              </a:ext>
            </a:extLst>
          </p:cNvPr>
          <p:cNvSpPr txBox="1"/>
          <p:nvPr/>
        </p:nvSpPr>
        <p:spPr>
          <a:xfrm>
            <a:off x="3617368" y="4558142"/>
            <a:ext cx="637953" cy="221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>
                <a:solidFill>
                  <a:srgbClr val="E30000"/>
                </a:solidFill>
              </a:rPr>
              <a:t>37%</a:t>
            </a:r>
          </a:p>
        </p:txBody>
      </p:sp>
      <p:sp>
        <p:nvSpPr>
          <p:cNvPr id="7" name="Tekstboks 9">
            <a:extLst>
              <a:ext uri="{FF2B5EF4-FFF2-40B4-BE49-F238E27FC236}">
                <a16:creationId xmlns:a16="http://schemas.microsoft.com/office/drawing/2014/main" id="{D1E067F4-1259-447F-B754-4636F5FBA705}"/>
              </a:ext>
            </a:extLst>
          </p:cNvPr>
          <p:cNvSpPr txBox="1"/>
          <p:nvPr/>
        </p:nvSpPr>
        <p:spPr>
          <a:xfrm>
            <a:off x="5777023" y="4558142"/>
            <a:ext cx="637953" cy="221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>
                <a:solidFill>
                  <a:srgbClr val="E30000"/>
                </a:solidFill>
              </a:rPr>
              <a:t>47%</a:t>
            </a:r>
          </a:p>
        </p:txBody>
      </p:sp>
      <p:sp>
        <p:nvSpPr>
          <p:cNvPr id="8" name="Tekstboks 40">
            <a:extLst>
              <a:ext uri="{FF2B5EF4-FFF2-40B4-BE49-F238E27FC236}">
                <a16:creationId xmlns:a16="http://schemas.microsoft.com/office/drawing/2014/main" id="{CC4C464D-60B8-4096-B637-BCF3F532D22F}"/>
              </a:ext>
            </a:extLst>
          </p:cNvPr>
          <p:cNvSpPr txBox="1"/>
          <p:nvPr/>
        </p:nvSpPr>
        <p:spPr>
          <a:xfrm>
            <a:off x="817200" y="5387658"/>
            <a:ext cx="1029896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dirty="0">
                <a:solidFill>
                  <a:schemeClr val="accent1"/>
                </a:solidFill>
              </a:rPr>
              <a:t>As at </a:t>
            </a:r>
            <a:r>
              <a:rPr lang="da-DK" dirty="0" err="1">
                <a:solidFill>
                  <a:schemeClr val="accent1"/>
                </a:solidFill>
              </a:rPr>
              <a:t>February</a:t>
            </a:r>
            <a:r>
              <a:rPr lang="da-DK" dirty="0">
                <a:solidFill>
                  <a:schemeClr val="accent1"/>
                </a:solidFill>
              </a:rPr>
              <a:t> 2019, a total of 2,655 </a:t>
            </a:r>
            <a:r>
              <a:rPr lang="da-DK" dirty="0" err="1">
                <a:solidFill>
                  <a:schemeClr val="accent1"/>
                </a:solidFill>
              </a:rPr>
              <a:t>organic</a:t>
            </a:r>
            <a:r>
              <a:rPr lang="da-DK" dirty="0">
                <a:solidFill>
                  <a:schemeClr val="accent1"/>
                </a:solidFill>
              </a:rPr>
              <a:t> </a:t>
            </a:r>
            <a:r>
              <a:rPr lang="da-DK" dirty="0" err="1">
                <a:solidFill>
                  <a:schemeClr val="accent1"/>
                </a:solidFill>
              </a:rPr>
              <a:t>eateries</a:t>
            </a:r>
            <a:r>
              <a:rPr lang="da-DK" dirty="0">
                <a:solidFill>
                  <a:schemeClr val="accent1"/>
                </a:solidFill>
              </a:rPr>
              <a:t> have the </a:t>
            </a:r>
            <a:r>
              <a:rPr lang="da-DK" dirty="0" err="1">
                <a:solidFill>
                  <a:schemeClr val="accent1"/>
                </a:solidFill>
              </a:rPr>
              <a:t>Organic</a:t>
            </a:r>
            <a:r>
              <a:rPr lang="da-DK" dirty="0">
                <a:solidFill>
                  <a:schemeClr val="accent1"/>
                </a:solidFill>
              </a:rPr>
              <a:t> Cuisine Label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77A75D07-5EF5-44D7-8AE7-5478D6A2DF3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14" y="3394096"/>
            <a:ext cx="5627708" cy="1686526"/>
          </a:xfrm>
          <a:prstGeom prst="rect">
            <a:avLst/>
          </a:prstGeom>
        </p:spPr>
      </p:pic>
      <p:grpSp>
        <p:nvGrpSpPr>
          <p:cNvPr id="11" name="Gruppe 10">
            <a:extLst>
              <a:ext uri="{FF2B5EF4-FFF2-40B4-BE49-F238E27FC236}">
                <a16:creationId xmlns:a16="http://schemas.microsoft.com/office/drawing/2014/main" id="{9ECDCF9F-E960-4B38-BD66-8471F84A8B13}"/>
              </a:ext>
            </a:extLst>
          </p:cNvPr>
          <p:cNvGrpSpPr/>
          <p:nvPr/>
        </p:nvGrpSpPr>
        <p:grpSpPr>
          <a:xfrm>
            <a:off x="10617693" y="568800"/>
            <a:ext cx="498476" cy="401638"/>
            <a:chOff x="7461251" y="1565276"/>
            <a:chExt cx="498476" cy="401638"/>
          </a:xfrm>
        </p:grpSpPr>
        <p:sp>
          <p:nvSpPr>
            <p:cNvPr id="12" name="Freeform 36">
              <a:extLst>
                <a:ext uri="{FF2B5EF4-FFF2-40B4-BE49-F238E27FC236}">
                  <a16:creationId xmlns:a16="http://schemas.microsoft.com/office/drawing/2014/main" id="{6AC5C2B3-2732-42B1-B0E6-CF433A9977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66026" y="1601788"/>
              <a:ext cx="317500" cy="317500"/>
            </a:xfrm>
            <a:custGeom>
              <a:avLst/>
              <a:gdLst>
                <a:gd name="T0" fmla="*/ 67 w 134"/>
                <a:gd name="T1" fmla="*/ 0 h 134"/>
                <a:gd name="T2" fmla="*/ 0 w 134"/>
                <a:gd name="T3" fmla="*/ 67 h 134"/>
                <a:gd name="T4" fmla="*/ 67 w 134"/>
                <a:gd name="T5" fmla="*/ 134 h 134"/>
                <a:gd name="T6" fmla="*/ 134 w 134"/>
                <a:gd name="T7" fmla="*/ 67 h 134"/>
                <a:gd name="T8" fmla="*/ 67 w 134"/>
                <a:gd name="T9" fmla="*/ 0 h 134"/>
                <a:gd name="T10" fmla="*/ 67 w 134"/>
                <a:gd name="T11" fmla="*/ 128 h 134"/>
                <a:gd name="T12" fmla="*/ 6 w 134"/>
                <a:gd name="T13" fmla="*/ 67 h 134"/>
                <a:gd name="T14" fmla="*/ 67 w 134"/>
                <a:gd name="T15" fmla="*/ 6 h 134"/>
                <a:gd name="T16" fmla="*/ 128 w 134"/>
                <a:gd name="T17" fmla="*/ 67 h 134"/>
                <a:gd name="T18" fmla="*/ 67 w 134"/>
                <a:gd name="T19" fmla="*/ 12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4" h="134">
                  <a:moveTo>
                    <a:pt x="67" y="0"/>
                  </a:moveTo>
                  <a:cubicBezTo>
                    <a:pt x="30" y="0"/>
                    <a:pt x="0" y="30"/>
                    <a:pt x="0" y="67"/>
                  </a:cubicBezTo>
                  <a:cubicBezTo>
                    <a:pt x="0" y="104"/>
                    <a:pt x="30" y="134"/>
                    <a:pt x="67" y="134"/>
                  </a:cubicBezTo>
                  <a:cubicBezTo>
                    <a:pt x="104" y="134"/>
                    <a:pt x="134" y="104"/>
                    <a:pt x="134" y="67"/>
                  </a:cubicBezTo>
                  <a:cubicBezTo>
                    <a:pt x="134" y="30"/>
                    <a:pt x="104" y="0"/>
                    <a:pt x="67" y="0"/>
                  </a:cubicBezTo>
                  <a:close/>
                  <a:moveTo>
                    <a:pt x="67" y="128"/>
                  </a:moveTo>
                  <a:cubicBezTo>
                    <a:pt x="33" y="128"/>
                    <a:pt x="6" y="100"/>
                    <a:pt x="6" y="67"/>
                  </a:cubicBezTo>
                  <a:cubicBezTo>
                    <a:pt x="6" y="33"/>
                    <a:pt x="33" y="6"/>
                    <a:pt x="67" y="6"/>
                  </a:cubicBezTo>
                  <a:cubicBezTo>
                    <a:pt x="101" y="6"/>
                    <a:pt x="128" y="33"/>
                    <a:pt x="128" y="67"/>
                  </a:cubicBezTo>
                  <a:cubicBezTo>
                    <a:pt x="128" y="100"/>
                    <a:pt x="101" y="128"/>
                    <a:pt x="67" y="128"/>
                  </a:cubicBezTo>
                  <a:close/>
                </a:path>
              </a:pathLst>
            </a:custGeom>
            <a:solidFill>
              <a:srgbClr val="ED1C24"/>
            </a:solidFill>
            <a:ln w="7938" cap="flat">
              <a:solidFill>
                <a:srgbClr val="ED1C2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3" name="Freeform 37">
              <a:extLst>
                <a:ext uri="{FF2B5EF4-FFF2-40B4-BE49-F238E27FC236}">
                  <a16:creationId xmlns:a16="http://schemas.microsoft.com/office/drawing/2014/main" id="{6FB670AE-7A73-42AA-83B6-1CDB169C72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20001" y="1655763"/>
              <a:ext cx="206375" cy="207963"/>
            </a:xfrm>
            <a:custGeom>
              <a:avLst/>
              <a:gdLst>
                <a:gd name="T0" fmla="*/ 44 w 87"/>
                <a:gd name="T1" fmla="*/ 0 h 87"/>
                <a:gd name="T2" fmla="*/ 0 w 87"/>
                <a:gd name="T3" fmla="*/ 44 h 87"/>
                <a:gd name="T4" fmla="*/ 44 w 87"/>
                <a:gd name="T5" fmla="*/ 87 h 87"/>
                <a:gd name="T6" fmla="*/ 87 w 87"/>
                <a:gd name="T7" fmla="*/ 44 h 87"/>
                <a:gd name="T8" fmla="*/ 87 w 87"/>
                <a:gd name="T9" fmla="*/ 44 h 87"/>
                <a:gd name="T10" fmla="*/ 44 w 87"/>
                <a:gd name="T11" fmla="*/ 0 h 87"/>
                <a:gd name="T12" fmla="*/ 44 w 87"/>
                <a:gd name="T13" fmla="*/ 81 h 87"/>
                <a:gd name="T14" fmla="*/ 6 w 87"/>
                <a:gd name="T15" fmla="*/ 44 h 87"/>
                <a:gd name="T16" fmla="*/ 44 w 87"/>
                <a:gd name="T17" fmla="*/ 6 h 87"/>
                <a:gd name="T18" fmla="*/ 81 w 87"/>
                <a:gd name="T19" fmla="*/ 44 h 87"/>
                <a:gd name="T20" fmla="*/ 81 w 87"/>
                <a:gd name="T21" fmla="*/ 44 h 87"/>
                <a:gd name="T22" fmla="*/ 44 w 87"/>
                <a:gd name="T23" fmla="*/ 8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7" h="87">
                  <a:moveTo>
                    <a:pt x="44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8"/>
                    <a:pt x="20" y="87"/>
                    <a:pt x="44" y="87"/>
                  </a:cubicBezTo>
                  <a:cubicBezTo>
                    <a:pt x="68" y="87"/>
                    <a:pt x="87" y="68"/>
                    <a:pt x="87" y="44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87" y="20"/>
                    <a:pt x="68" y="0"/>
                    <a:pt x="44" y="0"/>
                  </a:cubicBezTo>
                  <a:close/>
                  <a:moveTo>
                    <a:pt x="44" y="81"/>
                  </a:moveTo>
                  <a:cubicBezTo>
                    <a:pt x="23" y="81"/>
                    <a:pt x="6" y="64"/>
                    <a:pt x="6" y="44"/>
                  </a:cubicBezTo>
                  <a:cubicBezTo>
                    <a:pt x="6" y="23"/>
                    <a:pt x="23" y="6"/>
                    <a:pt x="44" y="6"/>
                  </a:cubicBezTo>
                  <a:cubicBezTo>
                    <a:pt x="65" y="6"/>
                    <a:pt x="81" y="23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1" y="64"/>
                    <a:pt x="65" y="81"/>
                    <a:pt x="44" y="81"/>
                  </a:cubicBezTo>
                  <a:close/>
                </a:path>
              </a:pathLst>
            </a:custGeom>
            <a:solidFill>
              <a:srgbClr val="ED1C24"/>
            </a:solidFill>
            <a:ln w="7938" cap="flat">
              <a:solidFill>
                <a:srgbClr val="ED1C2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14" name="Freeform 38">
              <a:extLst>
                <a:ext uri="{FF2B5EF4-FFF2-40B4-BE49-F238E27FC236}">
                  <a16:creationId xmlns:a16="http://schemas.microsoft.com/office/drawing/2014/main" id="{5A40C19F-3995-4C5C-B7D1-3A05A1C51E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97814" y="1565276"/>
              <a:ext cx="61913" cy="401638"/>
            </a:xfrm>
            <a:custGeom>
              <a:avLst/>
              <a:gdLst>
                <a:gd name="T0" fmla="*/ 16 w 26"/>
                <a:gd name="T1" fmla="*/ 0 h 169"/>
                <a:gd name="T2" fmla="*/ 7 w 26"/>
                <a:gd name="T3" fmla="*/ 7 h 169"/>
                <a:gd name="T4" fmla="*/ 6 w 26"/>
                <a:gd name="T5" fmla="*/ 14 h 169"/>
                <a:gd name="T6" fmla="*/ 5 w 26"/>
                <a:gd name="T7" fmla="*/ 86 h 169"/>
                <a:gd name="T8" fmla="*/ 8 w 26"/>
                <a:gd name="T9" fmla="*/ 99 h 169"/>
                <a:gd name="T10" fmla="*/ 8 w 26"/>
                <a:gd name="T11" fmla="*/ 160 h 169"/>
                <a:gd name="T12" fmla="*/ 17 w 26"/>
                <a:gd name="T13" fmla="*/ 169 h 169"/>
                <a:gd name="T14" fmla="*/ 26 w 26"/>
                <a:gd name="T15" fmla="*/ 160 h 169"/>
                <a:gd name="T16" fmla="*/ 26 w 26"/>
                <a:gd name="T17" fmla="*/ 160 h 169"/>
                <a:gd name="T18" fmla="*/ 26 w 26"/>
                <a:gd name="T19" fmla="*/ 10 h 169"/>
                <a:gd name="T20" fmla="*/ 16 w 26"/>
                <a:gd name="T21" fmla="*/ 0 h 169"/>
                <a:gd name="T22" fmla="*/ 20 w 26"/>
                <a:gd name="T23" fmla="*/ 160 h 169"/>
                <a:gd name="T24" fmla="*/ 17 w 26"/>
                <a:gd name="T25" fmla="*/ 163 h 169"/>
                <a:gd name="T26" fmla="*/ 14 w 26"/>
                <a:gd name="T27" fmla="*/ 160 h 169"/>
                <a:gd name="T28" fmla="*/ 14 w 26"/>
                <a:gd name="T29" fmla="*/ 102 h 169"/>
                <a:gd name="T30" fmla="*/ 20 w 26"/>
                <a:gd name="T31" fmla="*/ 102 h 169"/>
                <a:gd name="T32" fmla="*/ 20 w 26"/>
                <a:gd name="T33" fmla="*/ 160 h 169"/>
                <a:gd name="T34" fmla="*/ 14 w 26"/>
                <a:gd name="T35" fmla="*/ 96 h 169"/>
                <a:gd name="T36" fmla="*/ 11 w 26"/>
                <a:gd name="T37" fmla="*/ 85 h 169"/>
                <a:gd name="T38" fmla="*/ 11 w 26"/>
                <a:gd name="T39" fmla="*/ 15 h 169"/>
                <a:gd name="T40" fmla="*/ 13 w 26"/>
                <a:gd name="T41" fmla="*/ 9 h 169"/>
                <a:gd name="T42" fmla="*/ 17 w 26"/>
                <a:gd name="T43" fmla="*/ 6 h 169"/>
                <a:gd name="T44" fmla="*/ 20 w 26"/>
                <a:gd name="T45" fmla="*/ 10 h 169"/>
                <a:gd name="T46" fmla="*/ 20 w 26"/>
                <a:gd name="T47" fmla="*/ 96 h 169"/>
                <a:gd name="T48" fmla="*/ 14 w 26"/>
                <a:gd name="T49" fmla="*/ 9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" h="169">
                  <a:moveTo>
                    <a:pt x="16" y="0"/>
                  </a:moveTo>
                  <a:cubicBezTo>
                    <a:pt x="12" y="0"/>
                    <a:pt x="8" y="3"/>
                    <a:pt x="7" y="7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0" y="37"/>
                    <a:pt x="0" y="62"/>
                    <a:pt x="5" y="86"/>
                  </a:cubicBezTo>
                  <a:cubicBezTo>
                    <a:pt x="8" y="99"/>
                    <a:pt x="8" y="99"/>
                    <a:pt x="8" y="99"/>
                  </a:cubicBezTo>
                  <a:cubicBezTo>
                    <a:pt x="8" y="160"/>
                    <a:pt x="8" y="160"/>
                    <a:pt x="8" y="160"/>
                  </a:cubicBezTo>
                  <a:cubicBezTo>
                    <a:pt x="8" y="165"/>
                    <a:pt x="12" y="169"/>
                    <a:pt x="17" y="169"/>
                  </a:cubicBezTo>
                  <a:cubicBezTo>
                    <a:pt x="22" y="169"/>
                    <a:pt x="26" y="165"/>
                    <a:pt x="26" y="160"/>
                  </a:cubicBezTo>
                  <a:cubicBezTo>
                    <a:pt x="26" y="160"/>
                    <a:pt x="26" y="160"/>
                    <a:pt x="26" y="16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4"/>
                    <a:pt x="22" y="0"/>
                    <a:pt x="16" y="0"/>
                  </a:cubicBezTo>
                  <a:close/>
                  <a:moveTo>
                    <a:pt x="20" y="160"/>
                  </a:moveTo>
                  <a:cubicBezTo>
                    <a:pt x="20" y="162"/>
                    <a:pt x="19" y="163"/>
                    <a:pt x="17" y="163"/>
                  </a:cubicBezTo>
                  <a:cubicBezTo>
                    <a:pt x="15" y="163"/>
                    <a:pt x="14" y="162"/>
                    <a:pt x="14" y="160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20" y="102"/>
                    <a:pt x="20" y="102"/>
                    <a:pt x="20" y="102"/>
                  </a:cubicBezTo>
                  <a:lnTo>
                    <a:pt x="20" y="160"/>
                  </a:lnTo>
                  <a:close/>
                  <a:moveTo>
                    <a:pt x="14" y="96"/>
                  </a:moveTo>
                  <a:cubicBezTo>
                    <a:pt x="11" y="85"/>
                    <a:pt x="11" y="85"/>
                    <a:pt x="11" y="85"/>
                  </a:cubicBezTo>
                  <a:cubicBezTo>
                    <a:pt x="6" y="62"/>
                    <a:pt x="6" y="38"/>
                    <a:pt x="11" y="15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7"/>
                    <a:pt x="15" y="6"/>
                    <a:pt x="17" y="6"/>
                  </a:cubicBezTo>
                  <a:cubicBezTo>
                    <a:pt x="19" y="6"/>
                    <a:pt x="20" y="8"/>
                    <a:pt x="20" y="10"/>
                  </a:cubicBezTo>
                  <a:cubicBezTo>
                    <a:pt x="20" y="96"/>
                    <a:pt x="20" y="96"/>
                    <a:pt x="20" y="96"/>
                  </a:cubicBezTo>
                  <a:lnTo>
                    <a:pt x="14" y="96"/>
                  </a:lnTo>
                  <a:close/>
                </a:path>
              </a:pathLst>
            </a:custGeom>
            <a:solidFill>
              <a:srgbClr val="ED1C24"/>
            </a:solidFill>
            <a:ln w="7938" cap="flat">
              <a:solidFill>
                <a:srgbClr val="ED1C2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5" name="Freeform 39">
              <a:extLst>
                <a:ext uri="{FF2B5EF4-FFF2-40B4-BE49-F238E27FC236}">
                  <a16:creationId xmlns:a16="http://schemas.microsoft.com/office/drawing/2014/main" id="{96586987-12EF-42AE-AF57-7608862BCB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61251" y="1565276"/>
              <a:ext cx="96838" cy="401638"/>
            </a:xfrm>
            <a:custGeom>
              <a:avLst/>
              <a:gdLst>
                <a:gd name="T0" fmla="*/ 35 w 41"/>
                <a:gd name="T1" fmla="*/ 35 h 169"/>
                <a:gd name="T2" fmla="*/ 29 w 41"/>
                <a:gd name="T3" fmla="*/ 35 h 169"/>
                <a:gd name="T4" fmla="*/ 29 w 41"/>
                <a:gd name="T5" fmla="*/ 0 h 169"/>
                <a:gd name="T6" fmla="*/ 24 w 41"/>
                <a:gd name="T7" fmla="*/ 0 h 169"/>
                <a:gd name="T8" fmla="*/ 24 w 41"/>
                <a:gd name="T9" fmla="*/ 35 h 169"/>
                <a:gd name="T10" fmla="*/ 18 w 41"/>
                <a:gd name="T11" fmla="*/ 35 h 169"/>
                <a:gd name="T12" fmla="*/ 18 w 41"/>
                <a:gd name="T13" fmla="*/ 0 h 169"/>
                <a:gd name="T14" fmla="*/ 12 w 41"/>
                <a:gd name="T15" fmla="*/ 0 h 169"/>
                <a:gd name="T16" fmla="*/ 12 w 41"/>
                <a:gd name="T17" fmla="*/ 35 h 169"/>
                <a:gd name="T18" fmla="*/ 6 w 41"/>
                <a:gd name="T19" fmla="*/ 35 h 169"/>
                <a:gd name="T20" fmla="*/ 6 w 41"/>
                <a:gd name="T21" fmla="*/ 0 h 169"/>
                <a:gd name="T22" fmla="*/ 0 w 41"/>
                <a:gd name="T23" fmla="*/ 0 h 169"/>
                <a:gd name="T24" fmla="*/ 0 w 41"/>
                <a:gd name="T25" fmla="*/ 40 h 169"/>
                <a:gd name="T26" fmla="*/ 12 w 41"/>
                <a:gd name="T27" fmla="*/ 57 h 169"/>
                <a:gd name="T28" fmla="*/ 12 w 41"/>
                <a:gd name="T29" fmla="*/ 160 h 169"/>
                <a:gd name="T30" fmla="*/ 21 w 41"/>
                <a:gd name="T31" fmla="*/ 169 h 169"/>
                <a:gd name="T32" fmla="*/ 29 w 41"/>
                <a:gd name="T33" fmla="*/ 160 h 169"/>
                <a:gd name="T34" fmla="*/ 29 w 41"/>
                <a:gd name="T35" fmla="*/ 160 h 169"/>
                <a:gd name="T36" fmla="*/ 29 w 41"/>
                <a:gd name="T37" fmla="*/ 57 h 169"/>
                <a:gd name="T38" fmla="*/ 41 w 41"/>
                <a:gd name="T39" fmla="*/ 40 h 169"/>
                <a:gd name="T40" fmla="*/ 41 w 41"/>
                <a:gd name="T41" fmla="*/ 0 h 169"/>
                <a:gd name="T42" fmla="*/ 35 w 41"/>
                <a:gd name="T43" fmla="*/ 0 h 169"/>
                <a:gd name="T44" fmla="*/ 35 w 41"/>
                <a:gd name="T45" fmla="*/ 35 h 169"/>
                <a:gd name="T46" fmla="*/ 24 w 41"/>
                <a:gd name="T47" fmla="*/ 160 h 169"/>
                <a:gd name="T48" fmla="*/ 21 w 41"/>
                <a:gd name="T49" fmla="*/ 163 h 169"/>
                <a:gd name="T50" fmla="*/ 18 w 41"/>
                <a:gd name="T51" fmla="*/ 160 h 169"/>
                <a:gd name="T52" fmla="*/ 18 w 41"/>
                <a:gd name="T53" fmla="*/ 58 h 169"/>
                <a:gd name="T54" fmla="*/ 21 w 41"/>
                <a:gd name="T55" fmla="*/ 58 h 169"/>
                <a:gd name="T56" fmla="*/ 24 w 41"/>
                <a:gd name="T57" fmla="*/ 58 h 169"/>
                <a:gd name="T58" fmla="*/ 24 w 41"/>
                <a:gd name="T59" fmla="*/ 160 h 169"/>
                <a:gd name="T60" fmla="*/ 21 w 41"/>
                <a:gd name="T61" fmla="*/ 53 h 169"/>
                <a:gd name="T62" fmla="*/ 6 w 41"/>
                <a:gd name="T63" fmla="*/ 41 h 169"/>
                <a:gd name="T64" fmla="*/ 35 w 41"/>
                <a:gd name="T65" fmla="*/ 41 h 169"/>
                <a:gd name="T66" fmla="*/ 21 w 41"/>
                <a:gd name="T67" fmla="*/ 53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" h="169">
                  <a:moveTo>
                    <a:pt x="35" y="35"/>
                  </a:moveTo>
                  <a:cubicBezTo>
                    <a:pt x="29" y="35"/>
                    <a:pt x="29" y="35"/>
                    <a:pt x="29" y="35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47"/>
                    <a:pt x="5" y="54"/>
                    <a:pt x="12" y="57"/>
                  </a:cubicBezTo>
                  <a:cubicBezTo>
                    <a:pt x="12" y="160"/>
                    <a:pt x="12" y="160"/>
                    <a:pt x="12" y="160"/>
                  </a:cubicBezTo>
                  <a:cubicBezTo>
                    <a:pt x="12" y="165"/>
                    <a:pt x="16" y="169"/>
                    <a:pt x="21" y="169"/>
                  </a:cubicBezTo>
                  <a:cubicBezTo>
                    <a:pt x="26" y="169"/>
                    <a:pt x="29" y="165"/>
                    <a:pt x="29" y="160"/>
                  </a:cubicBezTo>
                  <a:cubicBezTo>
                    <a:pt x="29" y="160"/>
                    <a:pt x="29" y="160"/>
                    <a:pt x="29" y="160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36" y="54"/>
                    <a:pt x="41" y="47"/>
                    <a:pt x="41" y="4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5" y="0"/>
                    <a:pt x="35" y="0"/>
                    <a:pt x="35" y="0"/>
                  </a:cubicBezTo>
                  <a:lnTo>
                    <a:pt x="35" y="35"/>
                  </a:lnTo>
                  <a:close/>
                  <a:moveTo>
                    <a:pt x="24" y="160"/>
                  </a:moveTo>
                  <a:cubicBezTo>
                    <a:pt x="24" y="162"/>
                    <a:pt x="22" y="163"/>
                    <a:pt x="21" y="163"/>
                  </a:cubicBezTo>
                  <a:cubicBezTo>
                    <a:pt x="19" y="163"/>
                    <a:pt x="18" y="162"/>
                    <a:pt x="18" y="160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19" y="58"/>
                    <a:pt x="20" y="58"/>
                    <a:pt x="21" y="58"/>
                  </a:cubicBezTo>
                  <a:cubicBezTo>
                    <a:pt x="22" y="58"/>
                    <a:pt x="23" y="58"/>
                    <a:pt x="24" y="58"/>
                  </a:cubicBezTo>
                  <a:lnTo>
                    <a:pt x="24" y="160"/>
                  </a:lnTo>
                  <a:close/>
                  <a:moveTo>
                    <a:pt x="21" y="53"/>
                  </a:moveTo>
                  <a:cubicBezTo>
                    <a:pt x="13" y="53"/>
                    <a:pt x="7" y="47"/>
                    <a:pt x="6" y="41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5" y="47"/>
                    <a:pt x="28" y="53"/>
                    <a:pt x="21" y="53"/>
                  </a:cubicBezTo>
                  <a:close/>
                </a:path>
              </a:pathLst>
            </a:custGeom>
            <a:solidFill>
              <a:srgbClr val="ED1C24"/>
            </a:solidFill>
            <a:ln w="7938" cap="flat">
              <a:solidFill>
                <a:srgbClr val="ED1C2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1396721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CDAD27-7963-4979-BC61-F8871C6AF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196" y="560243"/>
            <a:ext cx="10515600" cy="950400"/>
          </a:xfrm>
        </p:spPr>
        <p:txBody>
          <a:bodyPr/>
          <a:lstStyle/>
          <a:p>
            <a:r>
              <a:rPr lang="da-DK" dirty="0" err="1"/>
              <a:t>Regulations</a:t>
            </a:r>
            <a:r>
              <a:rPr lang="da-DK" dirty="0"/>
              <a:t> and </a:t>
            </a:r>
            <a:r>
              <a:rPr lang="da-DK" dirty="0" err="1"/>
              <a:t>control</a:t>
            </a:r>
            <a:r>
              <a:rPr lang="da-DK" dirty="0"/>
              <a:t> </a:t>
            </a:r>
          </a:p>
        </p:txBody>
      </p:sp>
      <p:pic>
        <p:nvPicPr>
          <p:cNvPr id="6" name="Pladsholder til billede 5">
            <a:extLst>
              <a:ext uri="{FF2B5EF4-FFF2-40B4-BE49-F238E27FC236}">
                <a16:creationId xmlns:a16="http://schemas.microsoft.com/office/drawing/2014/main" id="{1A93CF8B-5C91-4AF9-8EC6-8B1B52AE4E3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1845" y="1718036"/>
            <a:ext cx="2539942" cy="3808122"/>
          </a:xfrm>
        </p:spPr>
      </p:pic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34F99E28-361D-4658-80AA-359619866FEF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da-DK" dirty="0"/>
              <a:t>Consumers </a:t>
            </a:r>
            <a:r>
              <a:rPr lang="da-DK" dirty="0" err="1"/>
              <a:t>across</a:t>
            </a:r>
            <a:r>
              <a:rPr lang="da-DK" dirty="0"/>
              <a:t> the </a:t>
            </a:r>
            <a:r>
              <a:rPr lang="da-DK" dirty="0" err="1"/>
              <a:t>world</a:t>
            </a:r>
            <a:r>
              <a:rPr lang="da-DK" dirty="0"/>
              <a:t> have </a:t>
            </a:r>
            <a:r>
              <a:rPr lang="da-DK" dirty="0" err="1"/>
              <a:t>great</a:t>
            </a:r>
            <a:r>
              <a:rPr lang="da-DK" dirty="0"/>
              <a:t> </a:t>
            </a:r>
            <a:r>
              <a:rPr lang="da-DK" dirty="0" err="1"/>
              <a:t>confidence</a:t>
            </a:r>
            <a:r>
              <a:rPr lang="da-DK" dirty="0"/>
              <a:t> in Danish </a:t>
            </a:r>
            <a:r>
              <a:rPr lang="da-DK" dirty="0" err="1"/>
              <a:t>organic</a:t>
            </a:r>
            <a:r>
              <a:rPr lang="da-DK" dirty="0"/>
              <a:t> food.</a:t>
            </a:r>
          </a:p>
          <a:p>
            <a:r>
              <a:rPr lang="da-DK" dirty="0" err="1"/>
              <a:t>Many</a:t>
            </a:r>
            <a:r>
              <a:rPr lang="da-DK" dirty="0"/>
              <a:t> </a:t>
            </a:r>
            <a:r>
              <a:rPr lang="da-DK" dirty="0" err="1"/>
              <a:t>rules</a:t>
            </a:r>
            <a:r>
              <a:rPr lang="da-DK" dirty="0"/>
              <a:t> and </a:t>
            </a:r>
            <a:r>
              <a:rPr lang="da-DK" dirty="0" err="1"/>
              <a:t>regulations</a:t>
            </a:r>
            <a:r>
              <a:rPr lang="da-DK" dirty="0"/>
              <a:t> </a:t>
            </a:r>
            <a:r>
              <a:rPr lang="da-DK" dirty="0" err="1"/>
              <a:t>govern</a:t>
            </a:r>
            <a:r>
              <a:rPr lang="da-DK" dirty="0"/>
              <a:t> all </a:t>
            </a:r>
            <a:r>
              <a:rPr lang="da-DK" dirty="0" err="1"/>
              <a:t>aspects</a:t>
            </a:r>
            <a:r>
              <a:rPr lang="da-DK" dirty="0"/>
              <a:t> of food </a:t>
            </a:r>
            <a:r>
              <a:rPr lang="da-DK" dirty="0" err="1"/>
              <a:t>production</a:t>
            </a:r>
            <a:r>
              <a:rPr lang="da-DK" dirty="0"/>
              <a:t>.</a:t>
            </a:r>
          </a:p>
          <a:p>
            <a:r>
              <a:rPr lang="da-DK" dirty="0" err="1"/>
              <a:t>Rules</a:t>
            </a:r>
            <a:r>
              <a:rPr lang="da-DK" dirty="0"/>
              <a:t> and </a:t>
            </a:r>
            <a:r>
              <a:rPr lang="da-DK" dirty="0" err="1"/>
              <a:t>regulations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monitored</a:t>
            </a:r>
            <a:r>
              <a:rPr lang="da-DK" dirty="0"/>
              <a:t> by </a:t>
            </a:r>
            <a:r>
              <a:rPr lang="da-DK" dirty="0" err="1"/>
              <a:t>meticulous</a:t>
            </a:r>
            <a:r>
              <a:rPr lang="da-DK" dirty="0"/>
              <a:t> </a:t>
            </a:r>
            <a:r>
              <a:rPr lang="da-DK" dirty="0" err="1"/>
              <a:t>government</a:t>
            </a:r>
            <a:r>
              <a:rPr lang="da-DK" dirty="0"/>
              <a:t> </a:t>
            </a:r>
            <a:r>
              <a:rPr lang="da-DK" dirty="0" err="1"/>
              <a:t>control</a:t>
            </a:r>
            <a:r>
              <a:rPr lang="da-DK" dirty="0"/>
              <a:t>.</a:t>
            </a:r>
          </a:p>
          <a:p>
            <a:r>
              <a:rPr lang="da-DK" dirty="0"/>
              <a:t>Focus on food </a:t>
            </a:r>
            <a:r>
              <a:rPr lang="da-DK" dirty="0" err="1"/>
              <a:t>safety</a:t>
            </a:r>
            <a:r>
              <a:rPr lang="da-DK" dirty="0"/>
              <a:t> and </a:t>
            </a:r>
            <a:r>
              <a:rPr lang="da-DK" dirty="0" err="1"/>
              <a:t>traceability</a:t>
            </a:r>
            <a:r>
              <a:rPr lang="da-DK" dirty="0"/>
              <a:t>.</a:t>
            </a:r>
          </a:p>
          <a:p>
            <a:r>
              <a:rPr lang="da-DK" dirty="0" err="1"/>
              <a:t>Organic</a:t>
            </a:r>
            <a:r>
              <a:rPr lang="da-DK" dirty="0"/>
              <a:t> </a:t>
            </a:r>
            <a:r>
              <a:rPr lang="da-DK" dirty="0" err="1"/>
              <a:t>control</a:t>
            </a:r>
            <a:r>
              <a:rPr lang="da-DK" dirty="0"/>
              <a:t> from farm to fork.</a:t>
            </a:r>
          </a:p>
          <a:p>
            <a:r>
              <a:rPr lang="da-DK" dirty="0"/>
              <a:t>Denmark </a:t>
            </a:r>
            <a:r>
              <a:rPr lang="da-DK" dirty="0" err="1"/>
              <a:t>was</a:t>
            </a:r>
            <a:r>
              <a:rPr lang="da-DK" dirty="0"/>
              <a:t> the </a:t>
            </a:r>
            <a:r>
              <a:rPr lang="da-DK" dirty="0" err="1"/>
              <a:t>first</a:t>
            </a:r>
            <a:r>
              <a:rPr lang="da-DK" dirty="0"/>
              <a:t> country in the </a:t>
            </a:r>
            <a:r>
              <a:rPr lang="da-DK" dirty="0" err="1"/>
              <a:t>world</a:t>
            </a:r>
            <a:r>
              <a:rPr lang="da-DK" dirty="0"/>
              <a:t> to </a:t>
            </a:r>
            <a:r>
              <a:rPr lang="da-DK" dirty="0" err="1"/>
              <a:t>establish</a:t>
            </a:r>
            <a:r>
              <a:rPr lang="da-DK" dirty="0"/>
              <a:t> </a:t>
            </a:r>
            <a:r>
              <a:rPr lang="da-DK" dirty="0" err="1"/>
              <a:t>government</a:t>
            </a:r>
            <a:r>
              <a:rPr lang="da-DK" dirty="0"/>
              <a:t>  </a:t>
            </a:r>
            <a:r>
              <a:rPr lang="da-DK" dirty="0" err="1"/>
              <a:t>organic</a:t>
            </a:r>
            <a:r>
              <a:rPr lang="da-DK" dirty="0"/>
              <a:t> </a:t>
            </a:r>
            <a:r>
              <a:rPr lang="da-DK" dirty="0" err="1"/>
              <a:t>control</a:t>
            </a:r>
            <a:r>
              <a:rPr lang="da-DK" dirty="0"/>
              <a:t> in 1987.</a:t>
            </a:r>
          </a:p>
          <a:p>
            <a:r>
              <a:rPr lang="da-DK" dirty="0" err="1"/>
              <a:t>Yearly</a:t>
            </a:r>
            <a:r>
              <a:rPr lang="da-DK" dirty="0"/>
              <a:t> </a:t>
            </a:r>
            <a:r>
              <a:rPr lang="da-DK" dirty="0" err="1"/>
              <a:t>physical</a:t>
            </a:r>
            <a:r>
              <a:rPr lang="da-DK" dirty="0"/>
              <a:t> </a:t>
            </a:r>
            <a:r>
              <a:rPr lang="da-DK" dirty="0" err="1"/>
              <a:t>inspections</a:t>
            </a:r>
            <a:r>
              <a:rPr lang="da-DK" dirty="0"/>
              <a:t> of all </a:t>
            </a:r>
            <a:r>
              <a:rPr lang="da-DK" dirty="0" err="1"/>
              <a:t>organic</a:t>
            </a:r>
            <a:r>
              <a:rPr lang="da-DK" dirty="0"/>
              <a:t> farms and </a:t>
            </a:r>
            <a:r>
              <a:rPr lang="da-DK" dirty="0" err="1"/>
              <a:t>companies</a:t>
            </a:r>
            <a:r>
              <a:rPr lang="da-DK" dirty="0"/>
              <a:t>.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8" name="Freeform 86">
            <a:extLst>
              <a:ext uri="{FF2B5EF4-FFF2-40B4-BE49-F238E27FC236}">
                <a16:creationId xmlns:a16="http://schemas.microsoft.com/office/drawing/2014/main" id="{FFC7A551-D1CA-4233-B28C-2E6E40E15FB3}"/>
              </a:ext>
            </a:extLst>
          </p:cNvPr>
          <p:cNvSpPr>
            <a:spLocks noEditPoints="1"/>
          </p:cNvSpPr>
          <p:nvPr/>
        </p:nvSpPr>
        <p:spPr bwMode="auto">
          <a:xfrm>
            <a:off x="10407994" y="560243"/>
            <a:ext cx="206375" cy="360363"/>
          </a:xfrm>
          <a:custGeom>
            <a:avLst/>
            <a:gdLst>
              <a:gd name="T0" fmla="*/ 10 w 87"/>
              <a:gd name="T1" fmla="*/ 131 h 152"/>
              <a:gd name="T2" fmla="*/ 11 w 87"/>
              <a:gd name="T3" fmla="*/ 130 h 152"/>
              <a:gd name="T4" fmla="*/ 21 w 87"/>
              <a:gd name="T5" fmla="*/ 129 h 152"/>
              <a:gd name="T6" fmla="*/ 40 w 87"/>
              <a:gd name="T7" fmla="*/ 135 h 152"/>
              <a:gd name="T8" fmla="*/ 54 w 87"/>
              <a:gd name="T9" fmla="*/ 124 h 152"/>
              <a:gd name="T10" fmla="*/ 0 w 87"/>
              <a:gd name="T11" fmla="*/ 71 h 152"/>
              <a:gd name="T12" fmla="*/ 11 w 87"/>
              <a:gd name="T13" fmla="*/ 49 h 152"/>
              <a:gd name="T14" fmla="*/ 13 w 87"/>
              <a:gd name="T15" fmla="*/ 39 h 152"/>
              <a:gd name="T16" fmla="*/ 11 w 87"/>
              <a:gd name="T17" fmla="*/ 29 h 152"/>
              <a:gd name="T18" fmla="*/ 44 w 87"/>
              <a:gd name="T19" fmla="*/ 0 h 152"/>
              <a:gd name="T20" fmla="*/ 70 w 87"/>
              <a:gd name="T21" fmla="*/ 7 h 152"/>
              <a:gd name="T22" fmla="*/ 72 w 87"/>
              <a:gd name="T23" fmla="*/ 20 h 152"/>
              <a:gd name="T24" fmla="*/ 72 w 87"/>
              <a:gd name="T25" fmla="*/ 20 h 152"/>
              <a:gd name="T26" fmla="*/ 60 w 87"/>
              <a:gd name="T27" fmla="*/ 22 h 152"/>
              <a:gd name="T28" fmla="*/ 45 w 87"/>
              <a:gd name="T29" fmla="*/ 18 h 152"/>
              <a:gd name="T30" fmla="*/ 32 w 87"/>
              <a:gd name="T31" fmla="*/ 28 h 152"/>
              <a:gd name="T32" fmla="*/ 87 w 87"/>
              <a:gd name="T33" fmla="*/ 81 h 152"/>
              <a:gd name="T34" fmla="*/ 76 w 87"/>
              <a:gd name="T35" fmla="*/ 103 h 152"/>
              <a:gd name="T36" fmla="*/ 73 w 87"/>
              <a:gd name="T37" fmla="*/ 113 h 152"/>
              <a:gd name="T38" fmla="*/ 75 w 87"/>
              <a:gd name="T39" fmla="*/ 123 h 152"/>
              <a:gd name="T40" fmla="*/ 40 w 87"/>
              <a:gd name="T41" fmla="*/ 152 h 152"/>
              <a:gd name="T42" fmla="*/ 11 w 87"/>
              <a:gd name="T43" fmla="*/ 144 h 152"/>
              <a:gd name="T44" fmla="*/ 10 w 87"/>
              <a:gd name="T45" fmla="*/ 131 h 152"/>
              <a:gd name="T46" fmla="*/ 53 w 87"/>
              <a:gd name="T47" fmla="*/ 95 h 152"/>
              <a:gd name="T48" fmla="*/ 63 w 87"/>
              <a:gd name="T49" fmla="*/ 94 h 152"/>
              <a:gd name="T50" fmla="*/ 67 w 87"/>
              <a:gd name="T51" fmla="*/ 83 h 152"/>
              <a:gd name="T52" fmla="*/ 34 w 87"/>
              <a:gd name="T53" fmla="*/ 57 h 152"/>
              <a:gd name="T54" fmla="*/ 25 w 87"/>
              <a:gd name="T55" fmla="*/ 58 h 152"/>
              <a:gd name="T56" fmla="*/ 20 w 87"/>
              <a:gd name="T57" fmla="*/ 69 h 152"/>
              <a:gd name="T58" fmla="*/ 53 w 87"/>
              <a:gd name="T59" fmla="*/ 95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87" h="152">
                <a:moveTo>
                  <a:pt x="10" y="131"/>
                </a:moveTo>
                <a:cubicBezTo>
                  <a:pt x="11" y="130"/>
                  <a:pt x="11" y="130"/>
                  <a:pt x="11" y="130"/>
                </a:cubicBezTo>
                <a:cubicBezTo>
                  <a:pt x="14" y="127"/>
                  <a:pt x="18" y="127"/>
                  <a:pt x="21" y="129"/>
                </a:cubicBezTo>
                <a:cubicBezTo>
                  <a:pt x="27" y="133"/>
                  <a:pt x="33" y="135"/>
                  <a:pt x="40" y="135"/>
                </a:cubicBezTo>
                <a:cubicBezTo>
                  <a:pt x="49" y="135"/>
                  <a:pt x="54" y="130"/>
                  <a:pt x="54" y="124"/>
                </a:cubicBezTo>
                <a:cubicBezTo>
                  <a:pt x="54" y="105"/>
                  <a:pt x="0" y="108"/>
                  <a:pt x="0" y="71"/>
                </a:cubicBezTo>
                <a:cubicBezTo>
                  <a:pt x="0" y="62"/>
                  <a:pt x="4" y="55"/>
                  <a:pt x="11" y="49"/>
                </a:cubicBezTo>
                <a:cubicBezTo>
                  <a:pt x="14" y="47"/>
                  <a:pt x="15" y="43"/>
                  <a:pt x="13" y="39"/>
                </a:cubicBezTo>
                <a:cubicBezTo>
                  <a:pt x="12" y="36"/>
                  <a:pt x="11" y="33"/>
                  <a:pt x="11" y="29"/>
                </a:cubicBezTo>
                <a:cubicBezTo>
                  <a:pt x="11" y="13"/>
                  <a:pt x="23" y="0"/>
                  <a:pt x="44" y="0"/>
                </a:cubicBezTo>
                <a:cubicBezTo>
                  <a:pt x="54" y="0"/>
                  <a:pt x="62" y="3"/>
                  <a:pt x="70" y="7"/>
                </a:cubicBezTo>
                <a:cubicBezTo>
                  <a:pt x="74" y="10"/>
                  <a:pt x="75" y="16"/>
                  <a:pt x="72" y="20"/>
                </a:cubicBezTo>
                <a:cubicBezTo>
                  <a:pt x="72" y="20"/>
                  <a:pt x="72" y="20"/>
                  <a:pt x="72" y="20"/>
                </a:cubicBezTo>
                <a:cubicBezTo>
                  <a:pt x="69" y="24"/>
                  <a:pt x="64" y="25"/>
                  <a:pt x="60" y="22"/>
                </a:cubicBezTo>
                <a:cubicBezTo>
                  <a:pt x="55" y="19"/>
                  <a:pt x="50" y="18"/>
                  <a:pt x="45" y="18"/>
                </a:cubicBezTo>
                <a:cubicBezTo>
                  <a:pt x="36" y="18"/>
                  <a:pt x="32" y="22"/>
                  <a:pt x="32" y="28"/>
                </a:cubicBezTo>
                <a:cubicBezTo>
                  <a:pt x="32" y="46"/>
                  <a:pt x="87" y="44"/>
                  <a:pt x="87" y="81"/>
                </a:cubicBezTo>
                <a:cubicBezTo>
                  <a:pt x="87" y="91"/>
                  <a:pt x="83" y="97"/>
                  <a:pt x="76" y="103"/>
                </a:cubicBezTo>
                <a:cubicBezTo>
                  <a:pt x="73" y="105"/>
                  <a:pt x="72" y="109"/>
                  <a:pt x="73" y="113"/>
                </a:cubicBezTo>
                <a:cubicBezTo>
                  <a:pt x="74" y="116"/>
                  <a:pt x="75" y="119"/>
                  <a:pt x="75" y="123"/>
                </a:cubicBezTo>
                <a:cubicBezTo>
                  <a:pt x="75" y="140"/>
                  <a:pt x="62" y="152"/>
                  <a:pt x="40" y="152"/>
                </a:cubicBezTo>
                <a:cubicBezTo>
                  <a:pt x="29" y="152"/>
                  <a:pt x="19" y="150"/>
                  <a:pt x="11" y="144"/>
                </a:cubicBezTo>
                <a:cubicBezTo>
                  <a:pt x="6" y="141"/>
                  <a:pt x="6" y="134"/>
                  <a:pt x="10" y="131"/>
                </a:cubicBezTo>
                <a:close/>
                <a:moveTo>
                  <a:pt x="53" y="95"/>
                </a:moveTo>
                <a:cubicBezTo>
                  <a:pt x="56" y="96"/>
                  <a:pt x="60" y="96"/>
                  <a:pt x="63" y="94"/>
                </a:cubicBezTo>
                <a:cubicBezTo>
                  <a:pt x="65" y="91"/>
                  <a:pt x="67" y="87"/>
                  <a:pt x="67" y="83"/>
                </a:cubicBezTo>
                <a:cubicBezTo>
                  <a:pt x="67" y="69"/>
                  <a:pt x="49" y="64"/>
                  <a:pt x="34" y="57"/>
                </a:cubicBezTo>
                <a:cubicBezTo>
                  <a:pt x="31" y="55"/>
                  <a:pt x="27" y="56"/>
                  <a:pt x="25" y="58"/>
                </a:cubicBezTo>
                <a:cubicBezTo>
                  <a:pt x="22" y="61"/>
                  <a:pt x="20" y="65"/>
                  <a:pt x="20" y="69"/>
                </a:cubicBezTo>
                <a:cubicBezTo>
                  <a:pt x="20" y="83"/>
                  <a:pt x="38" y="87"/>
                  <a:pt x="53" y="95"/>
                </a:cubicBezTo>
                <a:close/>
              </a:path>
            </a:pathLst>
          </a:custGeom>
          <a:solidFill>
            <a:srgbClr val="E3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978757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60250F-8A05-4D53-9609-CC305994B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600" dirty="0"/>
              <a:t>DEVELOPMENT IN THE NUMBER OF ORGANIC CUISINE LABELS</a:t>
            </a:r>
          </a:p>
        </p:txBody>
      </p:sp>
      <p:pic>
        <p:nvPicPr>
          <p:cNvPr id="12" name="Pladsholder til indhold 11">
            <a:extLst>
              <a:ext uri="{FF2B5EF4-FFF2-40B4-BE49-F238E27FC236}">
                <a16:creationId xmlns:a16="http://schemas.microsoft.com/office/drawing/2014/main" id="{812A03E3-FCEF-42F0-A2D9-B91823848ECE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8972" y="3088625"/>
            <a:ext cx="4448384" cy="1333102"/>
          </a:xfr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32F98E1-5A17-4ED1-8D3F-5CDCD24667E6}"/>
              </a:ext>
            </a:extLst>
          </p:cNvPr>
          <p:cNvGraphicFramePr/>
          <p:nvPr/>
        </p:nvGraphicFramePr>
        <p:xfrm>
          <a:off x="615650" y="2045149"/>
          <a:ext cx="5135293" cy="3808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3" name="Gruppe 12">
            <a:extLst>
              <a:ext uri="{FF2B5EF4-FFF2-40B4-BE49-F238E27FC236}">
                <a16:creationId xmlns:a16="http://schemas.microsoft.com/office/drawing/2014/main" id="{C0B974F9-F448-425C-A8E3-923FAA425F2F}"/>
              </a:ext>
            </a:extLst>
          </p:cNvPr>
          <p:cNvGrpSpPr/>
          <p:nvPr/>
        </p:nvGrpSpPr>
        <p:grpSpPr>
          <a:xfrm>
            <a:off x="11323983" y="612000"/>
            <a:ext cx="498476" cy="401638"/>
            <a:chOff x="7461251" y="1565276"/>
            <a:chExt cx="498476" cy="401638"/>
          </a:xfrm>
        </p:grpSpPr>
        <p:sp>
          <p:nvSpPr>
            <p:cNvPr id="14" name="Freeform 36">
              <a:extLst>
                <a:ext uri="{FF2B5EF4-FFF2-40B4-BE49-F238E27FC236}">
                  <a16:creationId xmlns:a16="http://schemas.microsoft.com/office/drawing/2014/main" id="{0643A15B-2E65-47E2-97CF-EFA1451AA4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66026" y="1601788"/>
              <a:ext cx="317500" cy="317500"/>
            </a:xfrm>
            <a:custGeom>
              <a:avLst/>
              <a:gdLst>
                <a:gd name="T0" fmla="*/ 67 w 134"/>
                <a:gd name="T1" fmla="*/ 0 h 134"/>
                <a:gd name="T2" fmla="*/ 0 w 134"/>
                <a:gd name="T3" fmla="*/ 67 h 134"/>
                <a:gd name="T4" fmla="*/ 67 w 134"/>
                <a:gd name="T5" fmla="*/ 134 h 134"/>
                <a:gd name="T6" fmla="*/ 134 w 134"/>
                <a:gd name="T7" fmla="*/ 67 h 134"/>
                <a:gd name="T8" fmla="*/ 67 w 134"/>
                <a:gd name="T9" fmla="*/ 0 h 134"/>
                <a:gd name="T10" fmla="*/ 67 w 134"/>
                <a:gd name="T11" fmla="*/ 128 h 134"/>
                <a:gd name="T12" fmla="*/ 6 w 134"/>
                <a:gd name="T13" fmla="*/ 67 h 134"/>
                <a:gd name="T14" fmla="*/ 67 w 134"/>
                <a:gd name="T15" fmla="*/ 6 h 134"/>
                <a:gd name="T16" fmla="*/ 128 w 134"/>
                <a:gd name="T17" fmla="*/ 67 h 134"/>
                <a:gd name="T18" fmla="*/ 67 w 134"/>
                <a:gd name="T19" fmla="*/ 12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4" h="134">
                  <a:moveTo>
                    <a:pt x="67" y="0"/>
                  </a:moveTo>
                  <a:cubicBezTo>
                    <a:pt x="30" y="0"/>
                    <a:pt x="0" y="30"/>
                    <a:pt x="0" y="67"/>
                  </a:cubicBezTo>
                  <a:cubicBezTo>
                    <a:pt x="0" y="104"/>
                    <a:pt x="30" y="134"/>
                    <a:pt x="67" y="134"/>
                  </a:cubicBezTo>
                  <a:cubicBezTo>
                    <a:pt x="104" y="134"/>
                    <a:pt x="134" y="104"/>
                    <a:pt x="134" y="67"/>
                  </a:cubicBezTo>
                  <a:cubicBezTo>
                    <a:pt x="134" y="30"/>
                    <a:pt x="104" y="0"/>
                    <a:pt x="67" y="0"/>
                  </a:cubicBezTo>
                  <a:close/>
                  <a:moveTo>
                    <a:pt x="67" y="128"/>
                  </a:moveTo>
                  <a:cubicBezTo>
                    <a:pt x="33" y="128"/>
                    <a:pt x="6" y="100"/>
                    <a:pt x="6" y="67"/>
                  </a:cubicBezTo>
                  <a:cubicBezTo>
                    <a:pt x="6" y="33"/>
                    <a:pt x="33" y="6"/>
                    <a:pt x="67" y="6"/>
                  </a:cubicBezTo>
                  <a:cubicBezTo>
                    <a:pt x="101" y="6"/>
                    <a:pt x="128" y="33"/>
                    <a:pt x="128" y="67"/>
                  </a:cubicBezTo>
                  <a:cubicBezTo>
                    <a:pt x="128" y="100"/>
                    <a:pt x="101" y="128"/>
                    <a:pt x="67" y="128"/>
                  </a:cubicBezTo>
                  <a:close/>
                </a:path>
              </a:pathLst>
            </a:custGeom>
            <a:solidFill>
              <a:srgbClr val="ED1C24"/>
            </a:solidFill>
            <a:ln w="7938" cap="flat">
              <a:solidFill>
                <a:srgbClr val="ED1C2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Freeform 37">
              <a:extLst>
                <a:ext uri="{FF2B5EF4-FFF2-40B4-BE49-F238E27FC236}">
                  <a16:creationId xmlns:a16="http://schemas.microsoft.com/office/drawing/2014/main" id="{367E1D17-A23D-465B-B873-6A5134E1CF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20001" y="1655763"/>
              <a:ext cx="206375" cy="207963"/>
            </a:xfrm>
            <a:custGeom>
              <a:avLst/>
              <a:gdLst>
                <a:gd name="T0" fmla="*/ 44 w 87"/>
                <a:gd name="T1" fmla="*/ 0 h 87"/>
                <a:gd name="T2" fmla="*/ 0 w 87"/>
                <a:gd name="T3" fmla="*/ 44 h 87"/>
                <a:gd name="T4" fmla="*/ 44 w 87"/>
                <a:gd name="T5" fmla="*/ 87 h 87"/>
                <a:gd name="T6" fmla="*/ 87 w 87"/>
                <a:gd name="T7" fmla="*/ 44 h 87"/>
                <a:gd name="T8" fmla="*/ 87 w 87"/>
                <a:gd name="T9" fmla="*/ 44 h 87"/>
                <a:gd name="T10" fmla="*/ 44 w 87"/>
                <a:gd name="T11" fmla="*/ 0 h 87"/>
                <a:gd name="T12" fmla="*/ 44 w 87"/>
                <a:gd name="T13" fmla="*/ 81 h 87"/>
                <a:gd name="T14" fmla="*/ 6 w 87"/>
                <a:gd name="T15" fmla="*/ 44 h 87"/>
                <a:gd name="T16" fmla="*/ 44 w 87"/>
                <a:gd name="T17" fmla="*/ 6 h 87"/>
                <a:gd name="T18" fmla="*/ 81 w 87"/>
                <a:gd name="T19" fmla="*/ 44 h 87"/>
                <a:gd name="T20" fmla="*/ 81 w 87"/>
                <a:gd name="T21" fmla="*/ 44 h 87"/>
                <a:gd name="T22" fmla="*/ 44 w 87"/>
                <a:gd name="T23" fmla="*/ 8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7" h="87">
                  <a:moveTo>
                    <a:pt x="44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8"/>
                    <a:pt x="20" y="87"/>
                    <a:pt x="44" y="87"/>
                  </a:cubicBezTo>
                  <a:cubicBezTo>
                    <a:pt x="68" y="87"/>
                    <a:pt x="87" y="68"/>
                    <a:pt x="87" y="44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87" y="20"/>
                    <a:pt x="68" y="0"/>
                    <a:pt x="44" y="0"/>
                  </a:cubicBezTo>
                  <a:close/>
                  <a:moveTo>
                    <a:pt x="44" y="81"/>
                  </a:moveTo>
                  <a:cubicBezTo>
                    <a:pt x="23" y="81"/>
                    <a:pt x="6" y="64"/>
                    <a:pt x="6" y="44"/>
                  </a:cubicBezTo>
                  <a:cubicBezTo>
                    <a:pt x="6" y="23"/>
                    <a:pt x="23" y="6"/>
                    <a:pt x="44" y="6"/>
                  </a:cubicBezTo>
                  <a:cubicBezTo>
                    <a:pt x="65" y="6"/>
                    <a:pt x="81" y="23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1" y="64"/>
                    <a:pt x="65" y="81"/>
                    <a:pt x="44" y="81"/>
                  </a:cubicBezTo>
                  <a:close/>
                </a:path>
              </a:pathLst>
            </a:custGeom>
            <a:solidFill>
              <a:srgbClr val="ED1C24"/>
            </a:solidFill>
            <a:ln w="7938" cap="flat">
              <a:solidFill>
                <a:srgbClr val="ED1C2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Freeform 38">
              <a:extLst>
                <a:ext uri="{FF2B5EF4-FFF2-40B4-BE49-F238E27FC236}">
                  <a16:creationId xmlns:a16="http://schemas.microsoft.com/office/drawing/2014/main" id="{EC51DCA3-0626-4059-92EF-8B6129C18F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97814" y="1565276"/>
              <a:ext cx="61913" cy="401638"/>
            </a:xfrm>
            <a:custGeom>
              <a:avLst/>
              <a:gdLst>
                <a:gd name="T0" fmla="*/ 16 w 26"/>
                <a:gd name="T1" fmla="*/ 0 h 169"/>
                <a:gd name="T2" fmla="*/ 7 w 26"/>
                <a:gd name="T3" fmla="*/ 7 h 169"/>
                <a:gd name="T4" fmla="*/ 6 w 26"/>
                <a:gd name="T5" fmla="*/ 14 h 169"/>
                <a:gd name="T6" fmla="*/ 5 w 26"/>
                <a:gd name="T7" fmla="*/ 86 h 169"/>
                <a:gd name="T8" fmla="*/ 8 w 26"/>
                <a:gd name="T9" fmla="*/ 99 h 169"/>
                <a:gd name="T10" fmla="*/ 8 w 26"/>
                <a:gd name="T11" fmla="*/ 160 h 169"/>
                <a:gd name="T12" fmla="*/ 17 w 26"/>
                <a:gd name="T13" fmla="*/ 169 h 169"/>
                <a:gd name="T14" fmla="*/ 26 w 26"/>
                <a:gd name="T15" fmla="*/ 160 h 169"/>
                <a:gd name="T16" fmla="*/ 26 w 26"/>
                <a:gd name="T17" fmla="*/ 160 h 169"/>
                <a:gd name="T18" fmla="*/ 26 w 26"/>
                <a:gd name="T19" fmla="*/ 10 h 169"/>
                <a:gd name="T20" fmla="*/ 16 w 26"/>
                <a:gd name="T21" fmla="*/ 0 h 169"/>
                <a:gd name="T22" fmla="*/ 20 w 26"/>
                <a:gd name="T23" fmla="*/ 160 h 169"/>
                <a:gd name="T24" fmla="*/ 17 w 26"/>
                <a:gd name="T25" fmla="*/ 163 h 169"/>
                <a:gd name="T26" fmla="*/ 14 w 26"/>
                <a:gd name="T27" fmla="*/ 160 h 169"/>
                <a:gd name="T28" fmla="*/ 14 w 26"/>
                <a:gd name="T29" fmla="*/ 102 h 169"/>
                <a:gd name="T30" fmla="*/ 20 w 26"/>
                <a:gd name="T31" fmla="*/ 102 h 169"/>
                <a:gd name="T32" fmla="*/ 20 w 26"/>
                <a:gd name="T33" fmla="*/ 160 h 169"/>
                <a:gd name="T34" fmla="*/ 14 w 26"/>
                <a:gd name="T35" fmla="*/ 96 h 169"/>
                <a:gd name="T36" fmla="*/ 11 w 26"/>
                <a:gd name="T37" fmla="*/ 85 h 169"/>
                <a:gd name="T38" fmla="*/ 11 w 26"/>
                <a:gd name="T39" fmla="*/ 15 h 169"/>
                <a:gd name="T40" fmla="*/ 13 w 26"/>
                <a:gd name="T41" fmla="*/ 9 h 169"/>
                <a:gd name="T42" fmla="*/ 17 w 26"/>
                <a:gd name="T43" fmla="*/ 6 h 169"/>
                <a:gd name="T44" fmla="*/ 20 w 26"/>
                <a:gd name="T45" fmla="*/ 10 h 169"/>
                <a:gd name="T46" fmla="*/ 20 w 26"/>
                <a:gd name="T47" fmla="*/ 96 h 169"/>
                <a:gd name="T48" fmla="*/ 14 w 26"/>
                <a:gd name="T49" fmla="*/ 9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" h="169">
                  <a:moveTo>
                    <a:pt x="16" y="0"/>
                  </a:moveTo>
                  <a:cubicBezTo>
                    <a:pt x="12" y="0"/>
                    <a:pt x="8" y="3"/>
                    <a:pt x="7" y="7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0" y="37"/>
                    <a:pt x="0" y="62"/>
                    <a:pt x="5" y="86"/>
                  </a:cubicBezTo>
                  <a:cubicBezTo>
                    <a:pt x="8" y="99"/>
                    <a:pt x="8" y="99"/>
                    <a:pt x="8" y="99"/>
                  </a:cubicBezTo>
                  <a:cubicBezTo>
                    <a:pt x="8" y="160"/>
                    <a:pt x="8" y="160"/>
                    <a:pt x="8" y="160"/>
                  </a:cubicBezTo>
                  <a:cubicBezTo>
                    <a:pt x="8" y="165"/>
                    <a:pt x="12" y="169"/>
                    <a:pt x="17" y="169"/>
                  </a:cubicBezTo>
                  <a:cubicBezTo>
                    <a:pt x="22" y="169"/>
                    <a:pt x="26" y="165"/>
                    <a:pt x="26" y="160"/>
                  </a:cubicBezTo>
                  <a:cubicBezTo>
                    <a:pt x="26" y="160"/>
                    <a:pt x="26" y="160"/>
                    <a:pt x="26" y="16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4"/>
                    <a:pt x="22" y="0"/>
                    <a:pt x="16" y="0"/>
                  </a:cubicBezTo>
                  <a:close/>
                  <a:moveTo>
                    <a:pt x="20" y="160"/>
                  </a:moveTo>
                  <a:cubicBezTo>
                    <a:pt x="20" y="162"/>
                    <a:pt x="19" y="163"/>
                    <a:pt x="17" y="163"/>
                  </a:cubicBezTo>
                  <a:cubicBezTo>
                    <a:pt x="15" y="163"/>
                    <a:pt x="14" y="162"/>
                    <a:pt x="14" y="160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20" y="102"/>
                    <a:pt x="20" y="102"/>
                    <a:pt x="20" y="102"/>
                  </a:cubicBezTo>
                  <a:lnTo>
                    <a:pt x="20" y="160"/>
                  </a:lnTo>
                  <a:close/>
                  <a:moveTo>
                    <a:pt x="14" y="96"/>
                  </a:moveTo>
                  <a:cubicBezTo>
                    <a:pt x="11" y="85"/>
                    <a:pt x="11" y="85"/>
                    <a:pt x="11" y="85"/>
                  </a:cubicBezTo>
                  <a:cubicBezTo>
                    <a:pt x="6" y="62"/>
                    <a:pt x="6" y="38"/>
                    <a:pt x="11" y="15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7"/>
                    <a:pt x="15" y="6"/>
                    <a:pt x="17" y="6"/>
                  </a:cubicBezTo>
                  <a:cubicBezTo>
                    <a:pt x="19" y="6"/>
                    <a:pt x="20" y="8"/>
                    <a:pt x="20" y="10"/>
                  </a:cubicBezTo>
                  <a:cubicBezTo>
                    <a:pt x="20" y="96"/>
                    <a:pt x="20" y="96"/>
                    <a:pt x="20" y="96"/>
                  </a:cubicBezTo>
                  <a:lnTo>
                    <a:pt x="14" y="96"/>
                  </a:lnTo>
                  <a:close/>
                </a:path>
              </a:pathLst>
            </a:custGeom>
            <a:solidFill>
              <a:srgbClr val="ED1C24"/>
            </a:solidFill>
            <a:ln w="7938" cap="flat">
              <a:solidFill>
                <a:srgbClr val="ED1C2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Freeform 39">
              <a:extLst>
                <a:ext uri="{FF2B5EF4-FFF2-40B4-BE49-F238E27FC236}">
                  <a16:creationId xmlns:a16="http://schemas.microsoft.com/office/drawing/2014/main" id="{E269E112-66DD-43EA-AD8A-2FAA0C0070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61251" y="1565276"/>
              <a:ext cx="96838" cy="401638"/>
            </a:xfrm>
            <a:custGeom>
              <a:avLst/>
              <a:gdLst>
                <a:gd name="T0" fmla="*/ 35 w 41"/>
                <a:gd name="T1" fmla="*/ 35 h 169"/>
                <a:gd name="T2" fmla="*/ 29 w 41"/>
                <a:gd name="T3" fmla="*/ 35 h 169"/>
                <a:gd name="T4" fmla="*/ 29 w 41"/>
                <a:gd name="T5" fmla="*/ 0 h 169"/>
                <a:gd name="T6" fmla="*/ 24 w 41"/>
                <a:gd name="T7" fmla="*/ 0 h 169"/>
                <a:gd name="T8" fmla="*/ 24 w 41"/>
                <a:gd name="T9" fmla="*/ 35 h 169"/>
                <a:gd name="T10" fmla="*/ 18 w 41"/>
                <a:gd name="T11" fmla="*/ 35 h 169"/>
                <a:gd name="T12" fmla="*/ 18 w 41"/>
                <a:gd name="T13" fmla="*/ 0 h 169"/>
                <a:gd name="T14" fmla="*/ 12 w 41"/>
                <a:gd name="T15" fmla="*/ 0 h 169"/>
                <a:gd name="T16" fmla="*/ 12 w 41"/>
                <a:gd name="T17" fmla="*/ 35 h 169"/>
                <a:gd name="T18" fmla="*/ 6 w 41"/>
                <a:gd name="T19" fmla="*/ 35 h 169"/>
                <a:gd name="T20" fmla="*/ 6 w 41"/>
                <a:gd name="T21" fmla="*/ 0 h 169"/>
                <a:gd name="T22" fmla="*/ 0 w 41"/>
                <a:gd name="T23" fmla="*/ 0 h 169"/>
                <a:gd name="T24" fmla="*/ 0 w 41"/>
                <a:gd name="T25" fmla="*/ 40 h 169"/>
                <a:gd name="T26" fmla="*/ 12 w 41"/>
                <a:gd name="T27" fmla="*/ 57 h 169"/>
                <a:gd name="T28" fmla="*/ 12 w 41"/>
                <a:gd name="T29" fmla="*/ 160 h 169"/>
                <a:gd name="T30" fmla="*/ 21 w 41"/>
                <a:gd name="T31" fmla="*/ 169 h 169"/>
                <a:gd name="T32" fmla="*/ 29 w 41"/>
                <a:gd name="T33" fmla="*/ 160 h 169"/>
                <a:gd name="T34" fmla="*/ 29 w 41"/>
                <a:gd name="T35" fmla="*/ 160 h 169"/>
                <a:gd name="T36" fmla="*/ 29 w 41"/>
                <a:gd name="T37" fmla="*/ 57 h 169"/>
                <a:gd name="T38" fmla="*/ 41 w 41"/>
                <a:gd name="T39" fmla="*/ 40 h 169"/>
                <a:gd name="T40" fmla="*/ 41 w 41"/>
                <a:gd name="T41" fmla="*/ 0 h 169"/>
                <a:gd name="T42" fmla="*/ 35 w 41"/>
                <a:gd name="T43" fmla="*/ 0 h 169"/>
                <a:gd name="T44" fmla="*/ 35 w 41"/>
                <a:gd name="T45" fmla="*/ 35 h 169"/>
                <a:gd name="T46" fmla="*/ 24 w 41"/>
                <a:gd name="T47" fmla="*/ 160 h 169"/>
                <a:gd name="T48" fmla="*/ 21 w 41"/>
                <a:gd name="T49" fmla="*/ 163 h 169"/>
                <a:gd name="T50" fmla="*/ 18 w 41"/>
                <a:gd name="T51" fmla="*/ 160 h 169"/>
                <a:gd name="T52" fmla="*/ 18 w 41"/>
                <a:gd name="T53" fmla="*/ 58 h 169"/>
                <a:gd name="T54" fmla="*/ 21 w 41"/>
                <a:gd name="T55" fmla="*/ 58 h 169"/>
                <a:gd name="T56" fmla="*/ 24 w 41"/>
                <a:gd name="T57" fmla="*/ 58 h 169"/>
                <a:gd name="T58" fmla="*/ 24 w 41"/>
                <a:gd name="T59" fmla="*/ 160 h 169"/>
                <a:gd name="T60" fmla="*/ 21 w 41"/>
                <a:gd name="T61" fmla="*/ 53 h 169"/>
                <a:gd name="T62" fmla="*/ 6 w 41"/>
                <a:gd name="T63" fmla="*/ 41 h 169"/>
                <a:gd name="T64" fmla="*/ 35 w 41"/>
                <a:gd name="T65" fmla="*/ 41 h 169"/>
                <a:gd name="T66" fmla="*/ 21 w 41"/>
                <a:gd name="T67" fmla="*/ 53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" h="169">
                  <a:moveTo>
                    <a:pt x="35" y="35"/>
                  </a:moveTo>
                  <a:cubicBezTo>
                    <a:pt x="29" y="35"/>
                    <a:pt x="29" y="35"/>
                    <a:pt x="29" y="35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47"/>
                    <a:pt x="5" y="54"/>
                    <a:pt x="12" y="57"/>
                  </a:cubicBezTo>
                  <a:cubicBezTo>
                    <a:pt x="12" y="160"/>
                    <a:pt x="12" y="160"/>
                    <a:pt x="12" y="160"/>
                  </a:cubicBezTo>
                  <a:cubicBezTo>
                    <a:pt x="12" y="165"/>
                    <a:pt x="16" y="169"/>
                    <a:pt x="21" y="169"/>
                  </a:cubicBezTo>
                  <a:cubicBezTo>
                    <a:pt x="26" y="169"/>
                    <a:pt x="29" y="165"/>
                    <a:pt x="29" y="160"/>
                  </a:cubicBezTo>
                  <a:cubicBezTo>
                    <a:pt x="29" y="160"/>
                    <a:pt x="29" y="160"/>
                    <a:pt x="29" y="160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36" y="54"/>
                    <a:pt x="41" y="47"/>
                    <a:pt x="41" y="4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5" y="0"/>
                    <a:pt x="35" y="0"/>
                    <a:pt x="35" y="0"/>
                  </a:cubicBezTo>
                  <a:lnTo>
                    <a:pt x="35" y="35"/>
                  </a:lnTo>
                  <a:close/>
                  <a:moveTo>
                    <a:pt x="24" y="160"/>
                  </a:moveTo>
                  <a:cubicBezTo>
                    <a:pt x="24" y="162"/>
                    <a:pt x="22" y="163"/>
                    <a:pt x="21" y="163"/>
                  </a:cubicBezTo>
                  <a:cubicBezTo>
                    <a:pt x="19" y="163"/>
                    <a:pt x="18" y="162"/>
                    <a:pt x="18" y="160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19" y="58"/>
                    <a:pt x="20" y="58"/>
                    <a:pt x="21" y="58"/>
                  </a:cubicBezTo>
                  <a:cubicBezTo>
                    <a:pt x="22" y="58"/>
                    <a:pt x="23" y="58"/>
                    <a:pt x="24" y="58"/>
                  </a:cubicBezTo>
                  <a:lnTo>
                    <a:pt x="24" y="160"/>
                  </a:lnTo>
                  <a:close/>
                  <a:moveTo>
                    <a:pt x="21" y="53"/>
                  </a:moveTo>
                  <a:cubicBezTo>
                    <a:pt x="13" y="53"/>
                    <a:pt x="7" y="47"/>
                    <a:pt x="6" y="41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5" y="47"/>
                    <a:pt x="28" y="53"/>
                    <a:pt x="21" y="53"/>
                  </a:cubicBezTo>
                  <a:close/>
                </a:path>
              </a:pathLst>
            </a:custGeom>
            <a:solidFill>
              <a:srgbClr val="ED1C24"/>
            </a:solidFill>
            <a:ln w="7938" cap="flat">
              <a:solidFill>
                <a:srgbClr val="ED1C2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38256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D6A176-00DE-41B9-A571-273D2225B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800" dirty="0" err="1"/>
              <a:t>Organics</a:t>
            </a:r>
            <a:r>
              <a:rPr lang="da-DK" sz="2800" dirty="0"/>
              <a:t> in the food service </a:t>
            </a:r>
            <a:r>
              <a:rPr lang="da-DK" sz="2800" dirty="0" err="1"/>
              <a:t>sector</a:t>
            </a:r>
            <a:r>
              <a:rPr lang="da-DK" sz="2800" dirty="0"/>
              <a:t> </a:t>
            </a:r>
            <a:endParaRPr lang="da-DK" dirty="0"/>
          </a:p>
        </p:txBody>
      </p:sp>
      <p:pic>
        <p:nvPicPr>
          <p:cNvPr id="6" name="Pladsholder til billede 5">
            <a:extLst>
              <a:ext uri="{FF2B5EF4-FFF2-40B4-BE49-F238E27FC236}">
                <a16:creationId xmlns:a16="http://schemas.microsoft.com/office/drawing/2014/main" id="{863C6D6C-0683-43E4-A1C4-72EFAA72554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80356D9-D746-4264-9A9A-4F4D215872C9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marL="342900" indent="-342900"/>
            <a:r>
              <a:rPr lang="da-DK" dirty="0"/>
              <a:t>EUR 268 million in 2017 = </a:t>
            </a:r>
            <a:r>
              <a:rPr lang="da-DK" dirty="0" err="1"/>
              <a:t>growth</a:t>
            </a:r>
            <a:r>
              <a:rPr lang="da-DK" dirty="0"/>
              <a:t> of 20%</a:t>
            </a:r>
          </a:p>
          <a:p>
            <a:pPr marL="342900" indent="-342900"/>
            <a:r>
              <a:rPr lang="da-DK" dirty="0" err="1"/>
              <a:t>Organic</a:t>
            </a:r>
            <a:r>
              <a:rPr lang="da-DK" dirty="0"/>
              <a:t> marked </a:t>
            </a:r>
            <a:r>
              <a:rPr lang="da-DK" dirty="0" err="1"/>
              <a:t>share</a:t>
            </a:r>
            <a:r>
              <a:rPr lang="da-DK" dirty="0"/>
              <a:t> of </a:t>
            </a:r>
            <a:r>
              <a:rPr lang="da-DK" dirty="0" err="1"/>
              <a:t>almost</a:t>
            </a:r>
            <a:r>
              <a:rPr lang="da-DK" dirty="0"/>
              <a:t> 10%</a:t>
            </a:r>
          </a:p>
          <a:p>
            <a:pPr marL="342900" indent="-342900"/>
            <a:r>
              <a:rPr lang="da-DK" dirty="0" err="1"/>
              <a:t>Expected</a:t>
            </a:r>
            <a:r>
              <a:rPr lang="da-DK" dirty="0"/>
              <a:t> </a:t>
            </a:r>
            <a:r>
              <a:rPr lang="da-DK" dirty="0" err="1"/>
              <a:t>growth</a:t>
            </a:r>
            <a:r>
              <a:rPr lang="da-DK" dirty="0"/>
              <a:t> of 15-20% in 2018</a:t>
            </a:r>
          </a:p>
          <a:p>
            <a:pPr marL="342900" indent="-342900"/>
            <a:r>
              <a:rPr lang="da-DK" dirty="0" err="1"/>
              <a:t>Continued</a:t>
            </a:r>
            <a:r>
              <a:rPr lang="da-DK" dirty="0"/>
              <a:t> </a:t>
            </a:r>
            <a:r>
              <a:rPr lang="da-DK" dirty="0" err="1"/>
              <a:t>growth</a:t>
            </a:r>
            <a:r>
              <a:rPr lang="da-DK" dirty="0"/>
              <a:t> in 2019-2020 – </a:t>
            </a:r>
            <a:r>
              <a:rPr lang="da-DK" dirty="0" err="1"/>
              <a:t>however</a:t>
            </a:r>
            <a:r>
              <a:rPr lang="da-DK" dirty="0"/>
              <a:t> the </a:t>
            </a:r>
            <a:r>
              <a:rPr lang="da-DK" dirty="0" err="1"/>
              <a:t>growth</a:t>
            </a:r>
            <a:r>
              <a:rPr lang="da-DK" dirty="0"/>
              <a:t> rate is </a:t>
            </a:r>
            <a:r>
              <a:rPr lang="da-DK" dirty="0" err="1"/>
              <a:t>influenced</a:t>
            </a:r>
            <a:r>
              <a:rPr lang="da-DK" dirty="0"/>
              <a:t> by </a:t>
            </a:r>
            <a:r>
              <a:rPr lang="da-DK" dirty="0" err="1"/>
              <a:t>political</a:t>
            </a:r>
            <a:r>
              <a:rPr lang="da-DK" dirty="0"/>
              <a:t> </a:t>
            </a:r>
            <a:r>
              <a:rPr lang="da-DK" dirty="0" err="1"/>
              <a:t>objectives</a:t>
            </a:r>
            <a:r>
              <a:rPr lang="da-DK" dirty="0"/>
              <a:t> and trends in the private food service </a:t>
            </a:r>
            <a:r>
              <a:rPr lang="da-DK" dirty="0" err="1"/>
              <a:t>sector</a:t>
            </a:r>
            <a:r>
              <a:rPr lang="da-DK" dirty="0"/>
              <a:t>.</a:t>
            </a:r>
          </a:p>
          <a:p>
            <a:endParaRPr lang="da-DK" dirty="0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C7C60C80-0FA6-44A4-A5B5-2614653DB7DA}"/>
              </a:ext>
            </a:extLst>
          </p:cNvPr>
          <p:cNvGrpSpPr/>
          <p:nvPr/>
        </p:nvGrpSpPr>
        <p:grpSpPr>
          <a:xfrm>
            <a:off x="10617693" y="568800"/>
            <a:ext cx="498476" cy="401638"/>
            <a:chOff x="7461251" y="1565276"/>
            <a:chExt cx="498476" cy="401638"/>
          </a:xfrm>
        </p:grpSpPr>
        <p:sp>
          <p:nvSpPr>
            <p:cNvPr id="8" name="Freeform 36">
              <a:extLst>
                <a:ext uri="{FF2B5EF4-FFF2-40B4-BE49-F238E27FC236}">
                  <a16:creationId xmlns:a16="http://schemas.microsoft.com/office/drawing/2014/main" id="{341497DB-F959-4669-B5F3-B3F2A1223D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66026" y="1601788"/>
              <a:ext cx="317500" cy="317500"/>
            </a:xfrm>
            <a:custGeom>
              <a:avLst/>
              <a:gdLst>
                <a:gd name="T0" fmla="*/ 67 w 134"/>
                <a:gd name="T1" fmla="*/ 0 h 134"/>
                <a:gd name="T2" fmla="*/ 0 w 134"/>
                <a:gd name="T3" fmla="*/ 67 h 134"/>
                <a:gd name="T4" fmla="*/ 67 w 134"/>
                <a:gd name="T5" fmla="*/ 134 h 134"/>
                <a:gd name="T6" fmla="*/ 134 w 134"/>
                <a:gd name="T7" fmla="*/ 67 h 134"/>
                <a:gd name="T8" fmla="*/ 67 w 134"/>
                <a:gd name="T9" fmla="*/ 0 h 134"/>
                <a:gd name="T10" fmla="*/ 67 w 134"/>
                <a:gd name="T11" fmla="*/ 128 h 134"/>
                <a:gd name="T12" fmla="*/ 6 w 134"/>
                <a:gd name="T13" fmla="*/ 67 h 134"/>
                <a:gd name="T14" fmla="*/ 67 w 134"/>
                <a:gd name="T15" fmla="*/ 6 h 134"/>
                <a:gd name="T16" fmla="*/ 128 w 134"/>
                <a:gd name="T17" fmla="*/ 67 h 134"/>
                <a:gd name="T18" fmla="*/ 67 w 134"/>
                <a:gd name="T19" fmla="*/ 12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4" h="134">
                  <a:moveTo>
                    <a:pt x="67" y="0"/>
                  </a:moveTo>
                  <a:cubicBezTo>
                    <a:pt x="30" y="0"/>
                    <a:pt x="0" y="30"/>
                    <a:pt x="0" y="67"/>
                  </a:cubicBezTo>
                  <a:cubicBezTo>
                    <a:pt x="0" y="104"/>
                    <a:pt x="30" y="134"/>
                    <a:pt x="67" y="134"/>
                  </a:cubicBezTo>
                  <a:cubicBezTo>
                    <a:pt x="104" y="134"/>
                    <a:pt x="134" y="104"/>
                    <a:pt x="134" y="67"/>
                  </a:cubicBezTo>
                  <a:cubicBezTo>
                    <a:pt x="134" y="30"/>
                    <a:pt x="104" y="0"/>
                    <a:pt x="67" y="0"/>
                  </a:cubicBezTo>
                  <a:close/>
                  <a:moveTo>
                    <a:pt x="67" y="128"/>
                  </a:moveTo>
                  <a:cubicBezTo>
                    <a:pt x="33" y="128"/>
                    <a:pt x="6" y="100"/>
                    <a:pt x="6" y="67"/>
                  </a:cubicBezTo>
                  <a:cubicBezTo>
                    <a:pt x="6" y="33"/>
                    <a:pt x="33" y="6"/>
                    <a:pt x="67" y="6"/>
                  </a:cubicBezTo>
                  <a:cubicBezTo>
                    <a:pt x="101" y="6"/>
                    <a:pt x="128" y="33"/>
                    <a:pt x="128" y="67"/>
                  </a:cubicBezTo>
                  <a:cubicBezTo>
                    <a:pt x="128" y="100"/>
                    <a:pt x="101" y="128"/>
                    <a:pt x="67" y="128"/>
                  </a:cubicBezTo>
                  <a:close/>
                </a:path>
              </a:pathLst>
            </a:custGeom>
            <a:solidFill>
              <a:srgbClr val="ED1C24"/>
            </a:solidFill>
            <a:ln w="7938" cap="flat">
              <a:solidFill>
                <a:srgbClr val="ED1C2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9" name="Freeform 37">
              <a:extLst>
                <a:ext uri="{FF2B5EF4-FFF2-40B4-BE49-F238E27FC236}">
                  <a16:creationId xmlns:a16="http://schemas.microsoft.com/office/drawing/2014/main" id="{434556C9-5DA2-4E32-9443-EADC6B67C2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20001" y="1655763"/>
              <a:ext cx="206375" cy="207963"/>
            </a:xfrm>
            <a:custGeom>
              <a:avLst/>
              <a:gdLst>
                <a:gd name="T0" fmla="*/ 44 w 87"/>
                <a:gd name="T1" fmla="*/ 0 h 87"/>
                <a:gd name="T2" fmla="*/ 0 w 87"/>
                <a:gd name="T3" fmla="*/ 44 h 87"/>
                <a:gd name="T4" fmla="*/ 44 w 87"/>
                <a:gd name="T5" fmla="*/ 87 h 87"/>
                <a:gd name="T6" fmla="*/ 87 w 87"/>
                <a:gd name="T7" fmla="*/ 44 h 87"/>
                <a:gd name="T8" fmla="*/ 87 w 87"/>
                <a:gd name="T9" fmla="*/ 44 h 87"/>
                <a:gd name="T10" fmla="*/ 44 w 87"/>
                <a:gd name="T11" fmla="*/ 0 h 87"/>
                <a:gd name="T12" fmla="*/ 44 w 87"/>
                <a:gd name="T13" fmla="*/ 81 h 87"/>
                <a:gd name="T14" fmla="*/ 6 w 87"/>
                <a:gd name="T15" fmla="*/ 44 h 87"/>
                <a:gd name="T16" fmla="*/ 44 w 87"/>
                <a:gd name="T17" fmla="*/ 6 h 87"/>
                <a:gd name="T18" fmla="*/ 81 w 87"/>
                <a:gd name="T19" fmla="*/ 44 h 87"/>
                <a:gd name="T20" fmla="*/ 81 w 87"/>
                <a:gd name="T21" fmla="*/ 44 h 87"/>
                <a:gd name="T22" fmla="*/ 44 w 87"/>
                <a:gd name="T23" fmla="*/ 8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7" h="87">
                  <a:moveTo>
                    <a:pt x="44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8"/>
                    <a:pt x="20" y="87"/>
                    <a:pt x="44" y="87"/>
                  </a:cubicBezTo>
                  <a:cubicBezTo>
                    <a:pt x="68" y="87"/>
                    <a:pt x="87" y="68"/>
                    <a:pt x="87" y="44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87" y="20"/>
                    <a:pt x="68" y="0"/>
                    <a:pt x="44" y="0"/>
                  </a:cubicBezTo>
                  <a:close/>
                  <a:moveTo>
                    <a:pt x="44" y="81"/>
                  </a:moveTo>
                  <a:cubicBezTo>
                    <a:pt x="23" y="81"/>
                    <a:pt x="6" y="64"/>
                    <a:pt x="6" y="44"/>
                  </a:cubicBezTo>
                  <a:cubicBezTo>
                    <a:pt x="6" y="23"/>
                    <a:pt x="23" y="6"/>
                    <a:pt x="44" y="6"/>
                  </a:cubicBezTo>
                  <a:cubicBezTo>
                    <a:pt x="65" y="6"/>
                    <a:pt x="81" y="23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1" y="64"/>
                    <a:pt x="65" y="81"/>
                    <a:pt x="44" y="81"/>
                  </a:cubicBezTo>
                  <a:close/>
                </a:path>
              </a:pathLst>
            </a:custGeom>
            <a:solidFill>
              <a:srgbClr val="ED1C24"/>
            </a:solidFill>
            <a:ln w="7938" cap="flat">
              <a:solidFill>
                <a:srgbClr val="ED1C2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10" name="Freeform 38">
              <a:extLst>
                <a:ext uri="{FF2B5EF4-FFF2-40B4-BE49-F238E27FC236}">
                  <a16:creationId xmlns:a16="http://schemas.microsoft.com/office/drawing/2014/main" id="{AE2CF4D3-5542-4064-AF9A-2AFFB4AFE4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97814" y="1565276"/>
              <a:ext cx="61913" cy="401638"/>
            </a:xfrm>
            <a:custGeom>
              <a:avLst/>
              <a:gdLst>
                <a:gd name="T0" fmla="*/ 16 w 26"/>
                <a:gd name="T1" fmla="*/ 0 h 169"/>
                <a:gd name="T2" fmla="*/ 7 w 26"/>
                <a:gd name="T3" fmla="*/ 7 h 169"/>
                <a:gd name="T4" fmla="*/ 6 w 26"/>
                <a:gd name="T5" fmla="*/ 14 h 169"/>
                <a:gd name="T6" fmla="*/ 5 w 26"/>
                <a:gd name="T7" fmla="*/ 86 h 169"/>
                <a:gd name="T8" fmla="*/ 8 w 26"/>
                <a:gd name="T9" fmla="*/ 99 h 169"/>
                <a:gd name="T10" fmla="*/ 8 w 26"/>
                <a:gd name="T11" fmla="*/ 160 h 169"/>
                <a:gd name="T12" fmla="*/ 17 w 26"/>
                <a:gd name="T13" fmla="*/ 169 h 169"/>
                <a:gd name="T14" fmla="*/ 26 w 26"/>
                <a:gd name="T15" fmla="*/ 160 h 169"/>
                <a:gd name="T16" fmla="*/ 26 w 26"/>
                <a:gd name="T17" fmla="*/ 160 h 169"/>
                <a:gd name="T18" fmla="*/ 26 w 26"/>
                <a:gd name="T19" fmla="*/ 10 h 169"/>
                <a:gd name="T20" fmla="*/ 16 w 26"/>
                <a:gd name="T21" fmla="*/ 0 h 169"/>
                <a:gd name="T22" fmla="*/ 20 w 26"/>
                <a:gd name="T23" fmla="*/ 160 h 169"/>
                <a:gd name="T24" fmla="*/ 17 w 26"/>
                <a:gd name="T25" fmla="*/ 163 h 169"/>
                <a:gd name="T26" fmla="*/ 14 w 26"/>
                <a:gd name="T27" fmla="*/ 160 h 169"/>
                <a:gd name="T28" fmla="*/ 14 w 26"/>
                <a:gd name="T29" fmla="*/ 102 h 169"/>
                <a:gd name="T30" fmla="*/ 20 w 26"/>
                <a:gd name="T31" fmla="*/ 102 h 169"/>
                <a:gd name="T32" fmla="*/ 20 w 26"/>
                <a:gd name="T33" fmla="*/ 160 h 169"/>
                <a:gd name="T34" fmla="*/ 14 w 26"/>
                <a:gd name="T35" fmla="*/ 96 h 169"/>
                <a:gd name="T36" fmla="*/ 11 w 26"/>
                <a:gd name="T37" fmla="*/ 85 h 169"/>
                <a:gd name="T38" fmla="*/ 11 w 26"/>
                <a:gd name="T39" fmla="*/ 15 h 169"/>
                <a:gd name="T40" fmla="*/ 13 w 26"/>
                <a:gd name="T41" fmla="*/ 9 h 169"/>
                <a:gd name="T42" fmla="*/ 17 w 26"/>
                <a:gd name="T43" fmla="*/ 6 h 169"/>
                <a:gd name="T44" fmla="*/ 20 w 26"/>
                <a:gd name="T45" fmla="*/ 10 h 169"/>
                <a:gd name="T46" fmla="*/ 20 w 26"/>
                <a:gd name="T47" fmla="*/ 96 h 169"/>
                <a:gd name="T48" fmla="*/ 14 w 26"/>
                <a:gd name="T49" fmla="*/ 9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" h="169">
                  <a:moveTo>
                    <a:pt x="16" y="0"/>
                  </a:moveTo>
                  <a:cubicBezTo>
                    <a:pt x="12" y="0"/>
                    <a:pt x="8" y="3"/>
                    <a:pt x="7" y="7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0" y="37"/>
                    <a:pt x="0" y="62"/>
                    <a:pt x="5" y="86"/>
                  </a:cubicBezTo>
                  <a:cubicBezTo>
                    <a:pt x="8" y="99"/>
                    <a:pt x="8" y="99"/>
                    <a:pt x="8" y="99"/>
                  </a:cubicBezTo>
                  <a:cubicBezTo>
                    <a:pt x="8" y="160"/>
                    <a:pt x="8" y="160"/>
                    <a:pt x="8" y="160"/>
                  </a:cubicBezTo>
                  <a:cubicBezTo>
                    <a:pt x="8" y="165"/>
                    <a:pt x="12" y="169"/>
                    <a:pt x="17" y="169"/>
                  </a:cubicBezTo>
                  <a:cubicBezTo>
                    <a:pt x="22" y="169"/>
                    <a:pt x="26" y="165"/>
                    <a:pt x="26" y="160"/>
                  </a:cubicBezTo>
                  <a:cubicBezTo>
                    <a:pt x="26" y="160"/>
                    <a:pt x="26" y="160"/>
                    <a:pt x="26" y="16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4"/>
                    <a:pt x="22" y="0"/>
                    <a:pt x="16" y="0"/>
                  </a:cubicBezTo>
                  <a:close/>
                  <a:moveTo>
                    <a:pt x="20" y="160"/>
                  </a:moveTo>
                  <a:cubicBezTo>
                    <a:pt x="20" y="162"/>
                    <a:pt x="19" y="163"/>
                    <a:pt x="17" y="163"/>
                  </a:cubicBezTo>
                  <a:cubicBezTo>
                    <a:pt x="15" y="163"/>
                    <a:pt x="14" y="162"/>
                    <a:pt x="14" y="160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20" y="102"/>
                    <a:pt x="20" y="102"/>
                    <a:pt x="20" y="102"/>
                  </a:cubicBezTo>
                  <a:lnTo>
                    <a:pt x="20" y="160"/>
                  </a:lnTo>
                  <a:close/>
                  <a:moveTo>
                    <a:pt x="14" y="96"/>
                  </a:moveTo>
                  <a:cubicBezTo>
                    <a:pt x="11" y="85"/>
                    <a:pt x="11" y="85"/>
                    <a:pt x="11" y="85"/>
                  </a:cubicBezTo>
                  <a:cubicBezTo>
                    <a:pt x="6" y="62"/>
                    <a:pt x="6" y="38"/>
                    <a:pt x="11" y="15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7"/>
                    <a:pt x="15" y="6"/>
                    <a:pt x="17" y="6"/>
                  </a:cubicBezTo>
                  <a:cubicBezTo>
                    <a:pt x="19" y="6"/>
                    <a:pt x="20" y="8"/>
                    <a:pt x="20" y="10"/>
                  </a:cubicBezTo>
                  <a:cubicBezTo>
                    <a:pt x="20" y="96"/>
                    <a:pt x="20" y="96"/>
                    <a:pt x="20" y="96"/>
                  </a:cubicBezTo>
                  <a:lnTo>
                    <a:pt x="14" y="96"/>
                  </a:lnTo>
                  <a:close/>
                </a:path>
              </a:pathLst>
            </a:custGeom>
            <a:solidFill>
              <a:srgbClr val="ED1C24"/>
            </a:solidFill>
            <a:ln w="7938" cap="flat">
              <a:solidFill>
                <a:srgbClr val="ED1C2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1" name="Freeform 39">
              <a:extLst>
                <a:ext uri="{FF2B5EF4-FFF2-40B4-BE49-F238E27FC236}">
                  <a16:creationId xmlns:a16="http://schemas.microsoft.com/office/drawing/2014/main" id="{09D3E409-2303-4B5D-A704-6FEE9A05C3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61251" y="1565276"/>
              <a:ext cx="96838" cy="401638"/>
            </a:xfrm>
            <a:custGeom>
              <a:avLst/>
              <a:gdLst>
                <a:gd name="T0" fmla="*/ 35 w 41"/>
                <a:gd name="T1" fmla="*/ 35 h 169"/>
                <a:gd name="T2" fmla="*/ 29 w 41"/>
                <a:gd name="T3" fmla="*/ 35 h 169"/>
                <a:gd name="T4" fmla="*/ 29 w 41"/>
                <a:gd name="T5" fmla="*/ 0 h 169"/>
                <a:gd name="T6" fmla="*/ 24 w 41"/>
                <a:gd name="T7" fmla="*/ 0 h 169"/>
                <a:gd name="T8" fmla="*/ 24 w 41"/>
                <a:gd name="T9" fmla="*/ 35 h 169"/>
                <a:gd name="T10" fmla="*/ 18 w 41"/>
                <a:gd name="T11" fmla="*/ 35 h 169"/>
                <a:gd name="T12" fmla="*/ 18 w 41"/>
                <a:gd name="T13" fmla="*/ 0 h 169"/>
                <a:gd name="T14" fmla="*/ 12 w 41"/>
                <a:gd name="T15" fmla="*/ 0 h 169"/>
                <a:gd name="T16" fmla="*/ 12 w 41"/>
                <a:gd name="T17" fmla="*/ 35 h 169"/>
                <a:gd name="T18" fmla="*/ 6 w 41"/>
                <a:gd name="T19" fmla="*/ 35 h 169"/>
                <a:gd name="T20" fmla="*/ 6 w 41"/>
                <a:gd name="T21" fmla="*/ 0 h 169"/>
                <a:gd name="T22" fmla="*/ 0 w 41"/>
                <a:gd name="T23" fmla="*/ 0 h 169"/>
                <a:gd name="T24" fmla="*/ 0 w 41"/>
                <a:gd name="T25" fmla="*/ 40 h 169"/>
                <a:gd name="T26" fmla="*/ 12 w 41"/>
                <a:gd name="T27" fmla="*/ 57 h 169"/>
                <a:gd name="T28" fmla="*/ 12 w 41"/>
                <a:gd name="T29" fmla="*/ 160 h 169"/>
                <a:gd name="T30" fmla="*/ 21 w 41"/>
                <a:gd name="T31" fmla="*/ 169 h 169"/>
                <a:gd name="T32" fmla="*/ 29 w 41"/>
                <a:gd name="T33" fmla="*/ 160 h 169"/>
                <a:gd name="T34" fmla="*/ 29 w 41"/>
                <a:gd name="T35" fmla="*/ 160 h 169"/>
                <a:gd name="T36" fmla="*/ 29 w 41"/>
                <a:gd name="T37" fmla="*/ 57 h 169"/>
                <a:gd name="T38" fmla="*/ 41 w 41"/>
                <a:gd name="T39" fmla="*/ 40 h 169"/>
                <a:gd name="T40" fmla="*/ 41 w 41"/>
                <a:gd name="T41" fmla="*/ 0 h 169"/>
                <a:gd name="T42" fmla="*/ 35 w 41"/>
                <a:gd name="T43" fmla="*/ 0 h 169"/>
                <a:gd name="T44" fmla="*/ 35 w 41"/>
                <a:gd name="T45" fmla="*/ 35 h 169"/>
                <a:gd name="T46" fmla="*/ 24 w 41"/>
                <a:gd name="T47" fmla="*/ 160 h 169"/>
                <a:gd name="T48" fmla="*/ 21 w 41"/>
                <a:gd name="T49" fmla="*/ 163 h 169"/>
                <a:gd name="T50" fmla="*/ 18 w 41"/>
                <a:gd name="T51" fmla="*/ 160 h 169"/>
                <a:gd name="T52" fmla="*/ 18 w 41"/>
                <a:gd name="T53" fmla="*/ 58 h 169"/>
                <a:gd name="T54" fmla="*/ 21 w 41"/>
                <a:gd name="T55" fmla="*/ 58 h 169"/>
                <a:gd name="T56" fmla="*/ 24 w 41"/>
                <a:gd name="T57" fmla="*/ 58 h 169"/>
                <a:gd name="T58" fmla="*/ 24 w 41"/>
                <a:gd name="T59" fmla="*/ 160 h 169"/>
                <a:gd name="T60" fmla="*/ 21 w 41"/>
                <a:gd name="T61" fmla="*/ 53 h 169"/>
                <a:gd name="T62" fmla="*/ 6 w 41"/>
                <a:gd name="T63" fmla="*/ 41 h 169"/>
                <a:gd name="T64" fmla="*/ 35 w 41"/>
                <a:gd name="T65" fmla="*/ 41 h 169"/>
                <a:gd name="T66" fmla="*/ 21 w 41"/>
                <a:gd name="T67" fmla="*/ 53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" h="169">
                  <a:moveTo>
                    <a:pt x="35" y="35"/>
                  </a:moveTo>
                  <a:cubicBezTo>
                    <a:pt x="29" y="35"/>
                    <a:pt x="29" y="35"/>
                    <a:pt x="29" y="35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47"/>
                    <a:pt x="5" y="54"/>
                    <a:pt x="12" y="57"/>
                  </a:cubicBezTo>
                  <a:cubicBezTo>
                    <a:pt x="12" y="160"/>
                    <a:pt x="12" y="160"/>
                    <a:pt x="12" y="160"/>
                  </a:cubicBezTo>
                  <a:cubicBezTo>
                    <a:pt x="12" y="165"/>
                    <a:pt x="16" y="169"/>
                    <a:pt x="21" y="169"/>
                  </a:cubicBezTo>
                  <a:cubicBezTo>
                    <a:pt x="26" y="169"/>
                    <a:pt x="29" y="165"/>
                    <a:pt x="29" y="160"/>
                  </a:cubicBezTo>
                  <a:cubicBezTo>
                    <a:pt x="29" y="160"/>
                    <a:pt x="29" y="160"/>
                    <a:pt x="29" y="160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36" y="54"/>
                    <a:pt x="41" y="47"/>
                    <a:pt x="41" y="4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5" y="0"/>
                    <a:pt x="35" y="0"/>
                    <a:pt x="35" y="0"/>
                  </a:cubicBezTo>
                  <a:lnTo>
                    <a:pt x="35" y="35"/>
                  </a:lnTo>
                  <a:close/>
                  <a:moveTo>
                    <a:pt x="24" y="160"/>
                  </a:moveTo>
                  <a:cubicBezTo>
                    <a:pt x="24" y="162"/>
                    <a:pt x="22" y="163"/>
                    <a:pt x="21" y="163"/>
                  </a:cubicBezTo>
                  <a:cubicBezTo>
                    <a:pt x="19" y="163"/>
                    <a:pt x="18" y="162"/>
                    <a:pt x="18" y="160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19" y="58"/>
                    <a:pt x="20" y="58"/>
                    <a:pt x="21" y="58"/>
                  </a:cubicBezTo>
                  <a:cubicBezTo>
                    <a:pt x="22" y="58"/>
                    <a:pt x="23" y="58"/>
                    <a:pt x="24" y="58"/>
                  </a:cubicBezTo>
                  <a:lnTo>
                    <a:pt x="24" y="160"/>
                  </a:lnTo>
                  <a:close/>
                  <a:moveTo>
                    <a:pt x="21" y="53"/>
                  </a:moveTo>
                  <a:cubicBezTo>
                    <a:pt x="13" y="53"/>
                    <a:pt x="7" y="47"/>
                    <a:pt x="6" y="41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5" y="47"/>
                    <a:pt x="28" y="53"/>
                    <a:pt x="21" y="53"/>
                  </a:cubicBezTo>
                  <a:close/>
                </a:path>
              </a:pathLst>
            </a:custGeom>
            <a:solidFill>
              <a:srgbClr val="ED1C24"/>
            </a:solidFill>
            <a:ln w="7938" cap="flat">
              <a:solidFill>
                <a:srgbClr val="ED1C2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1273369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83CC19-B09D-412A-BAE0-0895212E4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Organics</a:t>
            </a:r>
            <a:r>
              <a:rPr lang="da-DK" dirty="0"/>
              <a:t> and Out-of-home </a:t>
            </a:r>
            <a:r>
              <a:rPr lang="da-DK" dirty="0" err="1"/>
              <a:t>consumption</a:t>
            </a:r>
            <a:r>
              <a:rPr lang="da-DK" dirty="0"/>
              <a:t> </a:t>
            </a:r>
          </a:p>
        </p:txBody>
      </p:sp>
      <p:pic>
        <p:nvPicPr>
          <p:cNvPr id="8" name="Pladsholder til billede 7">
            <a:extLst>
              <a:ext uri="{FF2B5EF4-FFF2-40B4-BE49-F238E27FC236}">
                <a16:creationId xmlns:a16="http://schemas.microsoft.com/office/drawing/2014/main" id="{B59F3EF2-9C08-459E-A410-47C6881E458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874" y="2361825"/>
            <a:ext cx="3201160" cy="2134349"/>
          </a:xfrm>
        </p:spPr>
      </p:pic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32240432-FA8E-4C88-84AC-E36C018DF2CB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da-DK" dirty="0"/>
              <a:t>Public </a:t>
            </a:r>
            <a:r>
              <a:rPr lang="da-DK" dirty="0" err="1"/>
              <a:t>sector</a:t>
            </a:r>
            <a:r>
              <a:rPr lang="da-DK" dirty="0"/>
              <a:t> </a:t>
            </a:r>
            <a:r>
              <a:rPr lang="da-DK" dirty="0" err="1"/>
              <a:t>kitchens</a:t>
            </a:r>
            <a:r>
              <a:rPr lang="da-DK" dirty="0"/>
              <a:t> and private </a:t>
            </a:r>
            <a:r>
              <a:rPr lang="da-DK" dirty="0" err="1"/>
              <a:t>canteens</a:t>
            </a:r>
            <a:r>
              <a:rPr lang="da-DK" dirty="0"/>
              <a:t> have </a:t>
            </a:r>
            <a:r>
              <a:rPr lang="da-DK" dirty="0" err="1"/>
              <a:t>been</a:t>
            </a:r>
            <a:r>
              <a:rPr lang="da-DK" dirty="0"/>
              <a:t> the drivers </a:t>
            </a:r>
            <a:r>
              <a:rPr lang="da-DK" dirty="0" err="1"/>
              <a:t>behind</a:t>
            </a:r>
            <a:r>
              <a:rPr lang="da-DK" dirty="0"/>
              <a:t> the </a:t>
            </a:r>
            <a:r>
              <a:rPr lang="da-DK" dirty="0" err="1"/>
              <a:t>development</a:t>
            </a:r>
            <a:r>
              <a:rPr lang="da-DK" dirty="0"/>
              <a:t>.</a:t>
            </a:r>
          </a:p>
          <a:p>
            <a:r>
              <a:rPr lang="da-DK" dirty="0" err="1"/>
              <a:t>Today</a:t>
            </a:r>
            <a:r>
              <a:rPr lang="da-DK" dirty="0"/>
              <a:t>, the hotel and catering </a:t>
            </a:r>
            <a:r>
              <a:rPr lang="da-DK" dirty="0" err="1"/>
              <a:t>industry</a:t>
            </a:r>
            <a:r>
              <a:rPr lang="da-DK" dirty="0"/>
              <a:t> </a:t>
            </a:r>
            <a:r>
              <a:rPr lang="da-DK" dirty="0" err="1"/>
              <a:t>currently</a:t>
            </a:r>
            <a:r>
              <a:rPr lang="da-DK" dirty="0"/>
              <a:t> </a:t>
            </a:r>
            <a:r>
              <a:rPr lang="da-DK" dirty="0" err="1"/>
              <a:t>accounts</a:t>
            </a:r>
            <a:r>
              <a:rPr lang="da-DK" dirty="0"/>
              <a:t> for </a:t>
            </a:r>
            <a:r>
              <a:rPr lang="da-DK" dirty="0" err="1"/>
              <a:t>half</a:t>
            </a:r>
            <a:r>
              <a:rPr lang="da-DK" dirty="0"/>
              <a:t> the </a:t>
            </a:r>
            <a:r>
              <a:rPr lang="da-DK" dirty="0" err="1"/>
              <a:t>organic</a:t>
            </a:r>
            <a:r>
              <a:rPr lang="da-DK" dirty="0"/>
              <a:t> </a:t>
            </a:r>
            <a:r>
              <a:rPr lang="da-DK" dirty="0" err="1"/>
              <a:t>consumption</a:t>
            </a:r>
            <a:r>
              <a:rPr lang="da-DK" dirty="0"/>
              <a:t> in the food service </a:t>
            </a:r>
            <a:r>
              <a:rPr lang="da-DK" dirty="0" err="1"/>
              <a:t>sector</a:t>
            </a:r>
            <a:r>
              <a:rPr lang="da-DK" dirty="0"/>
              <a:t>.</a:t>
            </a:r>
          </a:p>
          <a:p>
            <a:r>
              <a:rPr lang="da-DK" dirty="0"/>
              <a:t>Reasons for </a:t>
            </a:r>
            <a:r>
              <a:rPr lang="da-DK" dirty="0" err="1"/>
              <a:t>success</a:t>
            </a:r>
            <a:r>
              <a:rPr lang="da-DK" dirty="0"/>
              <a:t>: </a:t>
            </a:r>
            <a:r>
              <a:rPr lang="da-DK" dirty="0" err="1"/>
              <a:t>Political</a:t>
            </a:r>
            <a:r>
              <a:rPr lang="da-DK" dirty="0"/>
              <a:t> visions and Actions Plans.</a:t>
            </a:r>
          </a:p>
          <a:p>
            <a:r>
              <a:rPr lang="da-DK" dirty="0"/>
              <a:t>The succes of </a:t>
            </a:r>
            <a:r>
              <a:rPr lang="da-DK" dirty="0" err="1"/>
              <a:t>organics</a:t>
            </a:r>
            <a:r>
              <a:rPr lang="da-DK" dirty="0"/>
              <a:t> in the food service </a:t>
            </a:r>
            <a:r>
              <a:rPr lang="da-DK" dirty="0" err="1"/>
              <a:t>sector</a:t>
            </a:r>
            <a:r>
              <a:rPr lang="da-DK" dirty="0"/>
              <a:t> is </a:t>
            </a:r>
            <a:r>
              <a:rPr lang="da-DK" dirty="0" err="1"/>
              <a:t>largely</a:t>
            </a:r>
            <a:r>
              <a:rPr lang="da-DK" dirty="0"/>
              <a:t> due to </a:t>
            </a:r>
            <a:r>
              <a:rPr lang="da-DK" dirty="0" err="1"/>
              <a:t>close</a:t>
            </a:r>
            <a:r>
              <a:rPr lang="da-DK" dirty="0"/>
              <a:t> </a:t>
            </a:r>
            <a:r>
              <a:rPr lang="da-DK" dirty="0" err="1"/>
              <a:t>interaction</a:t>
            </a:r>
            <a:r>
              <a:rPr lang="da-DK" dirty="0"/>
              <a:t> </a:t>
            </a:r>
            <a:r>
              <a:rPr lang="da-DK" dirty="0" err="1"/>
              <a:t>between</a:t>
            </a:r>
            <a:r>
              <a:rPr lang="da-DK" dirty="0"/>
              <a:t> a </a:t>
            </a:r>
            <a:r>
              <a:rPr lang="da-DK" dirty="0" err="1"/>
              <a:t>visionary</a:t>
            </a:r>
            <a:r>
              <a:rPr lang="da-DK" dirty="0"/>
              <a:t> </a:t>
            </a:r>
            <a:r>
              <a:rPr lang="da-DK" dirty="0" err="1"/>
              <a:t>organic</a:t>
            </a:r>
            <a:r>
              <a:rPr lang="da-DK" dirty="0"/>
              <a:t> policy and </a:t>
            </a:r>
            <a:r>
              <a:rPr lang="da-DK" dirty="0" err="1"/>
              <a:t>allocation</a:t>
            </a:r>
            <a:r>
              <a:rPr lang="da-DK" dirty="0"/>
              <a:t> of </a:t>
            </a:r>
            <a:r>
              <a:rPr lang="da-DK" dirty="0" err="1"/>
              <a:t>funding</a:t>
            </a:r>
            <a:r>
              <a:rPr lang="da-DK" dirty="0"/>
              <a:t> for </a:t>
            </a:r>
            <a:r>
              <a:rPr lang="da-DK" dirty="0" err="1"/>
              <a:t>training</a:t>
            </a:r>
            <a:r>
              <a:rPr lang="da-DK" dirty="0"/>
              <a:t> and information </a:t>
            </a:r>
            <a:r>
              <a:rPr lang="da-DK" dirty="0" err="1"/>
              <a:t>activities</a:t>
            </a:r>
            <a:r>
              <a:rPr lang="da-DK" dirty="0"/>
              <a:t> in the </a:t>
            </a:r>
            <a:r>
              <a:rPr lang="da-DK" dirty="0" err="1"/>
              <a:t>sector</a:t>
            </a:r>
            <a:r>
              <a:rPr lang="da-DK" dirty="0"/>
              <a:t>. </a:t>
            </a:r>
          </a:p>
          <a:p>
            <a:r>
              <a:rPr lang="da-DK" dirty="0"/>
              <a:t>60% </a:t>
            </a:r>
            <a:r>
              <a:rPr lang="da-DK" dirty="0" err="1"/>
              <a:t>organics</a:t>
            </a:r>
            <a:r>
              <a:rPr lang="da-DK" dirty="0"/>
              <a:t> in public </a:t>
            </a:r>
            <a:r>
              <a:rPr lang="da-DK" dirty="0" err="1"/>
              <a:t>sector</a:t>
            </a:r>
            <a:r>
              <a:rPr lang="da-DK" dirty="0"/>
              <a:t> </a:t>
            </a:r>
            <a:r>
              <a:rPr lang="da-DK" dirty="0" err="1"/>
              <a:t>kitchens</a:t>
            </a:r>
            <a:r>
              <a:rPr lang="da-DK" dirty="0"/>
              <a:t>. </a:t>
            </a:r>
          </a:p>
          <a:p>
            <a:r>
              <a:rPr lang="da-DK" dirty="0"/>
              <a:t>Mobilising the </a:t>
            </a:r>
            <a:r>
              <a:rPr lang="da-DK" dirty="0" err="1"/>
              <a:t>wholesalers</a:t>
            </a:r>
            <a:r>
              <a:rPr lang="da-DK" dirty="0"/>
              <a:t>.</a:t>
            </a:r>
          </a:p>
          <a:p>
            <a:endParaRPr lang="da-DK" dirty="0"/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20D7A184-ABD6-47C4-90E4-98EDF9761900}"/>
              </a:ext>
            </a:extLst>
          </p:cNvPr>
          <p:cNvGrpSpPr/>
          <p:nvPr/>
        </p:nvGrpSpPr>
        <p:grpSpPr>
          <a:xfrm>
            <a:off x="10588510" y="612000"/>
            <a:ext cx="498476" cy="401638"/>
            <a:chOff x="7461251" y="1565276"/>
            <a:chExt cx="498476" cy="401638"/>
          </a:xfrm>
        </p:grpSpPr>
        <p:sp>
          <p:nvSpPr>
            <p:cNvPr id="10" name="Freeform 36">
              <a:extLst>
                <a:ext uri="{FF2B5EF4-FFF2-40B4-BE49-F238E27FC236}">
                  <a16:creationId xmlns:a16="http://schemas.microsoft.com/office/drawing/2014/main" id="{7D6CEF22-B355-4B23-806D-F9E09F67FD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66026" y="1601788"/>
              <a:ext cx="317500" cy="317500"/>
            </a:xfrm>
            <a:custGeom>
              <a:avLst/>
              <a:gdLst>
                <a:gd name="T0" fmla="*/ 67 w 134"/>
                <a:gd name="T1" fmla="*/ 0 h 134"/>
                <a:gd name="T2" fmla="*/ 0 w 134"/>
                <a:gd name="T3" fmla="*/ 67 h 134"/>
                <a:gd name="T4" fmla="*/ 67 w 134"/>
                <a:gd name="T5" fmla="*/ 134 h 134"/>
                <a:gd name="T6" fmla="*/ 134 w 134"/>
                <a:gd name="T7" fmla="*/ 67 h 134"/>
                <a:gd name="T8" fmla="*/ 67 w 134"/>
                <a:gd name="T9" fmla="*/ 0 h 134"/>
                <a:gd name="T10" fmla="*/ 67 w 134"/>
                <a:gd name="T11" fmla="*/ 128 h 134"/>
                <a:gd name="T12" fmla="*/ 6 w 134"/>
                <a:gd name="T13" fmla="*/ 67 h 134"/>
                <a:gd name="T14" fmla="*/ 67 w 134"/>
                <a:gd name="T15" fmla="*/ 6 h 134"/>
                <a:gd name="T16" fmla="*/ 128 w 134"/>
                <a:gd name="T17" fmla="*/ 67 h 134"/>
                <a:gd name="T18" fmla="*/ 67 w 134"/>
                <a:gd name="T19" fmla="*/ 12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4" h="134">
                  <a:moveTo>
                    <a:pt x="67" y="0"/>
                  </a:moveTo>
                  <a:cubicBezTo>
                    <a:pt x="30" y="0"/>
                    <a:pt x="0" y="30"/>
                    <a:pt x="0" y="67"/>
                  </a:cubicBezTo>
                  <a:cubicBezTo>
                    <a:pt x="0" y="104"/>
                    <a:pt x="30" y="134"/>
                    <a:pt x="67" y="134"/>
                  </a:cubicBezTo>
                  <a:cubicBezTo>
                    <a:pt x="104" y="134"/>
                    <a:pt x="134" y="104"/>
                    <a:pt x="134" y="67"/>
                  </a:cubicBezTo>
                  <a:cubicBezTo>
                    <a:pt x="134" y="30"/>
                    <a:pt x="104" y="0"/>
                    <a:pt x="67" y="0"/>
                  </a:cubicBezTo>
                  <a:close/>
                  <a:moveTo>
                    <a:pt x="67" y="128"/>
                  </a:moveTo>
                  <a:cubicBezTo>
                    <a:pt x="33" y="128"/>
                    <a:pt x="6" y="100"/>
                    <a:pt x="6" y="67"/>
                  </a:cubicBezTo>
                  <a:cubicBezTo>
                    <a:pt x="6" y="33"/>
                    <a:pt x="33" y="6"/>
                    <a:pt x="67" y="6"/>
                  </a:cubicBezTo>
                  <a:cubicBezTo>
                    <a:pt x="101" y="6"/>
                    <a:pt x="128" y="33"/>
                    <a:pt x="128" y="67"/>
                  </a:cubicBezTo>
                  <a:cubicBezTo>
                    <a:pt x="128" y="100"/>
                    <a:pt x="101" y="128"/>
                    <a:pt x="67" y="128"/>
                  </a:cubicBezTo>
                  <a:close/>
                </a:path>
              </a:pathLst>
            </a:custGeom>
            <a:solidFill>
              <a:srgbClr val="ED1C24"/>
            </a:solidFill>
            <a:ln w="7938" cap="flat">
              <a:solidFill>
                <a:srgbClr val="ED1C2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1" name="Freeform 37">
              <a:extLst>
                <a:ext uri="{FF2B5EF4-FFF2-40B4-BE49-F238E27FC236}">
                  <a16:creationId xmlns:a16="http://schemas.microsoft.com/office/drawing/2014/main" id="{C12DF884-2538-437E-9808-3C3534DA41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20001" y="1655763"/>
              <a:ext cx="206375" cy="207963"/>
            </a:xfrm>
            <a:custGeom>
              <a:avLst/>
              <a:gdLst>
                <a:gd name="T0" fmla="*/ 44 w 87"/>
                <a:gd name="T1" fmla="*/ 0 h 87"/>
                <a:gd name="T2" fmla="*/ 0 w 87"/>
                <a:gd name="T3" fmla="*/ 44 h 87"/>
                <a:gd name="T4" fmla="*/ 44 w 87"/>
                <a:gd name="T5" fmla="*/ 87 h 87"/>
                <a:gd name="T6" fmla="*/ 87 w 87"/>
                <a:gd name="T7" fmla="*/ 44 h 87"/>
                <a:gd name="T8" fmla="*/ 87 w 87"/>
                <a:gd name="T9" fmla="*/ 44 h 87"/>
                <a:gd name="T10" fmla="*/ 44 w 87"/>
                <a:gd name="T11" fmla="*/ 0 h 87"/>
                <a:gd name="T12" fmla="*/ 44 w 87"/>
                <a:gd name="T13" fmla="*/ 81 h 87"/>
                <a:gd name="T14" fmla="*/ 6 w 87"/>
                <a:gd name="T15" fmla="*/ 44 h 87"/>
                <a:gd name="T16" fmla="*/ 44 w 87"/>
                <a:gd name="T17" fmla="*/ 6 h 87"/>
                <a:gd name="T18" fmla="*/ 81 w 87"/>
                <a:gd name="T19" fmla="*/ 44 h 87"/>
                <a:gd name="T20" fmla="*/ 81 w 87"/>
                <a:gd name="T21" fmla="*/ 44 h 87"/>
                <a:gd name="T22" fmla="*/ 44 w 87"/>
                <a:gd name="T23" fmla="*/ 8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7" h="87">
                  <a:moveTo>
                    <a:pt x="44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8"/>
                    <a:pt x="20" y="87"/>
                    <a:pt x="44" y="87"/>
                  </a:cubicBezTo>
                  <a:cubicBezTo>
                    <a:pt x="68" y="87"/>
                    <a:pt x="87" y="68"/>
                    <a:pt x="87" y="44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87" y="20"/>
                    <a:pt x="68" y="0"/>
                    <a:pt x="44" y="0"/>
                  </a:cubicBezTo>
                  <a:close/>
                  <a:moveTo>
                    <a:pt x="44" y="81"/>
                  </a:moveTo>
                  <a:cubicBezTo>
                    <a:pt x="23" y="81"/>
                    <a:pt x="6" y="64"/>
                    <a:pt x="6" y="44"/>
                  </a:cubicBezTo>
                  <a:cubicBezTo>
                    <a:pt x="6" y="23"/>
                    <a:pt x="23" y="6"/>
                    <a:pt x="44" y="6"/>
                  </a:cubicBezTo>
                  <a:cubicBezTo>
                    <a:pt x="65" y="6"/>
                    <a:pt x="81" y="23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1" y="64"/>
                    <a:pt x="65" y="81"/>
                    <a:pt x="44" y="81"/>
                  </a:cubicBezTo>
                  <a:close/>
                </a:path>
              </a:pathLst>
            </a:custGeom>
            <a:solidFill>
              <a:srgbClr val="ED1C24"/>
            </a:solidFill>
            <a:ln w="7938" cap="flat">
              <a:solidFill>
                <a:srgbClr val="ED1C2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12" name="Freeform 38">
              <a:extLst>
                <a:ext uri="{FF2B5EF4-FFF2-40B4-BE49-F238E27FC236}">
                  <a16:creationId xmlns:a16="http://schemas.microsoft.com/office/drawing/2014/main" id="{CA52C99E-4A5C-4060-A8E9-BD1E922E40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97814" y="1565276"/>
              <a:ext cx="61913" cy="401638"/>
            </a:xfrm>
            <a:custGeom>
              <a:avLst/>
              <a:gdLst>
                <a:gd name="T0" fmla="*/ 16 w 26"/>
                <a:gd name="T1" fmla="*/ 0 h 169"/>
                <a:gd name="T2" fmla="*/ 7 w 26"/>
                <a:gd name="T3" fmla="*/ 7 h 169"/>
                <a:gd name="T4" fmla="*/ 6 w 26"/>
                <a:gd name="T5" fmla="*/ 14 h 169"/>
                <a:gd name="T6" fmla="*/ 5 w 26"/>
                <a:gd name="T7" fmla="*/ 86 h 169"/>
                <a:gd name="T8" fmla="*/ 8 w 26"/>
                <a:gd name="T9" fmla="*/ 99 h 169"/>
                <a:gd name="T10" fmla="*/ 8 w 26"/>
                <a:gd name="T11" fmla="*/ 160 h 169"/>
                <a:gd name="T12" fmla="*/ 17 w 26"/>
                <a:gd name="T13" fmla="*/ 169 h 169"/>
                <a:gd name="T14" fmla="*/ 26 w 26"/>
                <a:gd name="T15" fmla="*/ 160 h 169"/>
                <a:gd name="T16" fmla="*/ 26 w 26"/>
                <a:gd name="T17" fmla="*/ 160 h 169"/>
                <a:gd name="T18" fmla="*/ 26 w 26"/>
                <a:gd name="T19" fmla="*/ 10 h 169"/>
                <a:gd name="T20" fmla="*/ 16 w 26"/>
                <a:gd name="T21" fmla="*/ 0 h 169"/>
                <a:gd name="T22" fmla="*/ 20 w 26"/>
                <a:gd name="T23" fmla="*/ 160 h 169"/>
                <a:gd name="T24" fmla="*/ 17 w 26"/>
                <a:gd name="T25" fmla="*/ 163 h 169"/>
                <a:gd name="T26" fmla="*/ 14 w 26"/>
                <a:gd name="T27" fmla="*/ 160 h 169"/>
                <a:gd name="T28" fmla="*/ 14 w 26"/>
                <a:gd name="T29" fmla="*/ 102 h 169"/>
                <a:gd name="T30" fmla="*/ 20 w 26"/>
                <a:gd name="T31" fmla="*/ 102 h 169"/>
                <a:gd name="T32" fmla="*/ 20 w 26"/>
                <a:gd name="T33" fmla="*/ 160 h 169"/>
                <a:gd name="T34" fmla="*/ 14 w 26"/>
                <a:gd name="T35" fmla="*/ 96 h 169"/>
                <a:gd name="T36" fmla="*/ 11 w 26"/>
                <a:gd name="T37" fmla="*/ 85 h 169"/>
                <a:gd name="T38" fmla="*/ 11 w 26"/>
                <a:gd name="T39" fmla="*/ 15 h 169"/>
                <a:gd name="T40" fmla="*/ 13 w 26"/>
                <a:gd name="T41" fmla="*/ 9 h 169"/>
                <a:gd name="T42" fmla="*/ 17 w 26"/>
                <a:gd name="T43" fmla="*/ 6 h 169"/>
                <a:gd name="T44" fmla="*/ 20 w 26"/>
                <a:gd name="T45" fmla="*/ 10 h 169"/>
                <a:gd name="T46" fmla="*/ 20 w 26"/>
                <a:gd name="T47" fmla="*/ 96 h 169"/>
                <a:gd name="T48" fmla="*/ 14 w 26"/>
                <a:gd name="T49" fmla="*/ 9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" h="169">
                  <a:moveTo>
                    <a:pt x="16" y="0"/>
                  </a:moveTo>
                  <a:cubicBezTo>
                    <a:pt x="12" y="0"/>
                    <a:pt x="8" y="3"/>
                    <a:pt x="7" y="7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0" y="37"/>
                    <a:pt x="0" y="62"/>
                    <a:pt x="5" y="86"/>
                  </a:cubicBezTo>
                  <a:cubicBezTo>
                    <a:pt x="8" y="99"/>
                    <a:pt x="8" y="99"/>
                    <a:pt x="8" y="99"/>
                  </a:cubicBezTo>
                  <a:cubicBezTo>
                    <a:pt x="8" y="160"/>
                    <a:pt x="8" y="160"/>
                    <a:pt x="8" y="160"/>
                  </a:cubicBezTo>
                  <a:cubicBezTo>
                    <a:pt x="8" y="165"/>
                    <a:pt x="12" y="169"/>
                    <a:pt x="17" y="169"/>
                  </a:cubicBezTo>
                  <a:cubicBezTo>
                    <a:pt x="22" y="169"/>
                    <a:pt x="26" y="165"/>
                    <a:pt x="26" y="160"/>
                  </a:cubicBezTo>
                  <a:cubicBezTo>
                    <a:pt x="26" y="160"/>
                    <a:pt x="26" y="160"/>
                    <a:pt x="26" y="16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4"/>
                    <a:pt x="22" y="0"/>
                    <a:pt x="16" y="0"/>
                  </a:cubicBezTo>
                  <a:close/>
                  <a:moveTo>
                    <a:pt x="20" y="160"/>
                  </a:moveTo>
                  <a:cubicBezTo>
                    <a:pt x="20" y="162"/>
                    <a:pt x="19" y="163"/>
                    <a:pt x="17" y="163"/>
                  </a:cubicBezTo>
                  <a:cubicBezTo>
                    <a:pt x="15" y="163"/>
                    <a:pt x="14" y="162"/>
                    <a:pt x="14" y="160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20" y="102"/>
                    <a:pt x="20" y="102"/>
                    <a:pt x="20" y="102"/>
                  </a:cubicBezTo>
                  <a:lnTo>
                    <a:pt x="20" y="160"/>
                  </a:lnTo>
                  <a:close/>
                  <a:moveTo>
                    <a:pt x="14" y="96"/>
                  </a:moveTo>
                  <a:cubicBezTo>
                    <a:pt x="11" y="85"/>
                    <a:pt x="11" y="85"/>
                    <a:pt x="11" y="85"/>
                  </a:cubicBezTo>
                  <a:cubicBezTo>
                    <a:pt x="6" y="62"/>
                    <a:pt x="6" y="38"/>
                    <a:pt x="11" y="15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7"/>
                    <a:pt x="15" y="6"/>
                    <a:pt x="17" y="6"/>
                  </a:cubicBezTo>
                  <a:cubicBezTo>
                    <a:pt x="19" y="6"/>
                    <a:pt x="20" y="8"/>
                    <a:pt x="20" y="10"/>
                  </a:cubicBezTo>
                  <a:cubicBezTo>
                    <a:pt x="20" y="96"/>
                    <a:pt x="20" y="96"/>
                    <a:pt x="20" y="96"/>
                  </a:cubicBezTo>
                  <a:lnTo>
                    <a:pt x="14" y="96"/>
                  </a:lnTo>
                  <a:close/>
                </a:path>
              </a:pathLst>
            </a:custGeom>
            <a:solidFill>
              <a:srgbClr val="ED1C24"/>
            </a:solidFill>
            <a:ln w="7938" cap="flat">
              <a:solidFill>
                <a:srgbClr val="ED1C2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3" name="Freeform 39">
              <a:extLst>
                <a:ext uri="{FF2B5EF4-FFF2-40B4-BE49-F238E27FC236}">
                  <a16:creationId xmlns:a16="http://schemas.microsoft.com/office/drawing/2014/main" id="{CC649423-33BD-4589-B8C4-4C867D267B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61251" y="1565276"/>
              <a:ext cx="96838" cy="401638"/>
            </a:xfrm>
            <a:custGeom>
              <a:avLst/>
              <a:gdLst>
                <a:gd name="T0" fmla="*/ 35 w 41"/>
                <a:gd name="T1" fmla="*/ 35 h 169"/>
                <a:gd name="T2" fmla="*/ 29 w 41"/>
                <a:gd name="T3" fmla="*/ 35 h 169"/>
                <a:gd name="T4" fmla="*/ 29 w 41"/>
                <a:gd name="T5" fmla="*/ 0 h 169"/>
                <a:gd name="T6" fmla="*/ 24 w 41"/>
                <a:gd name="T7" fmla="*/ 0 h 169"/>
                <a:gd name="T8" fmla="*/ 24 w 41"/>
                <a:gd name="T9" fmla="*/ 35 h 169"/>
                <a:gd name="T10" fmla="*/ 18 w 41"/>
                <a:gd name="T11" fmla="*/ 35 h 169"/>
                <a:gd name="T12" fmla="*/ 18 w 41"/>
                <a:gd name="T13" fmla="*/ 0 h 169"/>
                <a:gd name="T14" fmla="*/ 12 w 41"/>
                <a:gd name="T15" fmla="*/ 0 h 169"/>
                <a:gd name="T16" fmla="*/ 12 w 41"/>
                <a:gd name="T17" fmla="*/ 35 h 169"/>
                <a:gd name="T18" fmla="*/ 6 w 41"/>
                <a:gd name="T19" fmla="*/ 35 h 169"/>
                <a:gd name="T20" fmla="*/ 6 w 41"/>
                <a:gd name="T21" fmla="*/ 0 h 169"/>
                <a:gd name="T22" fmla="*/ 0 w 41"/>
                <a:gd name="T23" fmla="*/ 0 h 169"/>
                <a:gd name="T24" fmla="*/ 0 w 41"/>
                <a:gd name="T25" fmla="*/ 40 h 169"/>
                <a:gd name="T26" fmla="*/ 12 w 41"/>
                <a:gd name="T27" fmla="*/ 57 h 169"/>
                <a:gd name="T28" fmla="*/ 12 w 41"/>
                <a:gd name="T29" fmla="*/ 160 h 169"/>
                <a:gd name="T30" fmla="*/ 21 w 41"/>
                <a:gd name="T31" fmla="*/ 169 h 169"/>
                <a:gd name="T32" fmla="*/ 29 w 41"/>
                <a:gd name="T33" fmla="*/ 160 h 169"/>
                <a:gd name="T34" fmla="*/ 29 w 41"/>
                <a:gd name="T35" fmla="*/ 160 h 169"/>
                <a:gd name="T36" fmla="*/ 29 w 41"/>
                <a:gd name="T37" fmla="*/ 57 h 169"/>
                <a:gd name="T38" fmla="*/ 41 w 41"/>
                <a:gd name="T39" fmla="*/ 40 h 169"/>
                <a:gd name="T40" fmla="*/ 41 w 41"/>
                <a:gd name="T41" fmla="*/ 0 h 169"/>
                <a:gd name="T42" fmla="*/ 35 w 41"/>
                <a:gd name="T43" fmla="*/ 0 h 169"/>
                <a:gd name="T44" fmla="*/ 35 w 41"/>
                <a:gd name="T45" fmla="*/ 35 h 169"/>
                <a:gd name="T46" fmla="*/ 24 w 41"/>
                <a:gd name="T47" fmla="*/ 160 h 169"/>
                <a:gd name="T48" fmla="*/ 21 w 41"/>
                <a:gd name="T49" fmla="*/ 163 h 169"/>
                <a:gd name="T50" fmla="*/ 18 w 41"/>
                <a:gd name="T51" fmla="*/ 160 h 169"/>
                <a:gd name="T52" fmla="*/ 18 w 41"/>
                <a:gd name="T53" fmla="*/ 58 h 169"/>
                <a:gd name="T54" fmla="*/ 21 w 41"/>
                <a:gd name="T55" fmla="*/ 58 h 169"/>
                <a:gd name="T56" fmla="*/ 24 w 41"/>
                <a:gd name="T57" fmla="*/ 58 h 169"/>
                <a:gd name="T58" fmla="*/ 24 w 41"/>
                <a:gd name="T59" fmla="*/ 160 h 169"/>
                <a:gd name="T60" fmla="*/ 21 w 41"/>
                <a:gd name="T61" fmla="*/ 53 h 169"/>
                <a:gd name="T62" fmla="*/ 6 w 41"/>
                <a:gd name="T63" fmla="*/ 41 h 169"/>
                <a:gd name="T64" fmla="*/ 35 w 41"/>
                <a:gd name="T65" fmla="*/ 41 h 169"/>
                <a:gd name="T66" fmla="*/ 21 w 41"/>
                <a:gd name="T67" fmla="*/ 53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" h="169">
                  <a:moveTo>
                    <a:pt x="35" y="35"/>
                  </a:moveTo>
                  <a:cubicBezTo>
                    <a:pt x="29" y="35"/>
                    <a:pt x="29" y="35"/>
                    <a:pt x="29" y="35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47"/>
                    <a:pt x="5" y="54"/>
                    <a:pt x="12" y="57"/>
                  </a:cubicBezTo>
                  <a:cubicBezTo>
                    <a:pt x="12" y="160"/>
                    <a:pt x="12" y="160"/>
                    <a:pt x="12" y="160"/>
                  </a:cubicBezTo>
                  <a:cubicBezTo>
                    <a:pt x="12" y="165"/>
                    <a:pt x="16" y="169"/>
                    <a:pt x="21" y="169"/>
                  </a:cubicBezTo>
                  <a:cubicBezTo>
                    <a:pt x="26" y="169"/>
                    <a:pt x="29" y="165"/>
                    <a:pt x="29" y="160"/>
                  </a:cubicBezTo>
                  <a:cubicBezTo>
                    <a:pt x="29" y="160"/>
                    <a:pt x="29" y="160"/>
                    <a:pt x="29" y="160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36" y="54"/>
                    <a:pt x="41" y="47"/>
                    <a:pt x="41" y="4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5" y="0"/>
                    <a:pt x="35" y="0"/>
                    <a:pt x="35" y="0"/>
                  </a:cubicBezTo>
                  <a:lnTo>
                    <a:pt x="35" y="35"/>
                  </a:lnTo>
                  <a:close/>
                  <a:moveTo>
                    <a:pt x="24" y="160"/>
                  </a:moveTo>
                  <a:cubicBezTo>
                    <a:pt x="24" y="162"/>
                    <a:pt x="22" y="163"/>
                    <a:pt x="21" y="163"/>
                  </a:cubicBezTo>
                  <a:cubicBezTo>
                    <a:pt x="19" y="163"/>
                    <a:pt x="18" y="162"/>
                    <a:pt x="18" y="160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19" y="58"/>
                    <a:pt x="20" y="58"/>
                    <a:pt x="21" y="58"/>
                  </a:cubicBezTo>
                  <a:cubicBezTo>
                    <a:pt x="22" y="58"/>
                    <a:pt x="23" y="58"/>
                    <a:pt x="24" y="58"/>
                  </a:cubicBezTo>
                  <a:lnTo>
                    <a:pt x="24" y="160"/>
                  </a:lnTo>
                  <a:close/>
                  <a:moveTo>
                    <a:pt x="21" y="53"/>
                  </a:moveTo>
                  <a:cubicBezTo>
                    <a:pt x="13" y="53"/>
                    <a:pt x="7" y="47"/>
                    <a:pt x="6" y="41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5" y="47"/>
                    <a:pt x="28" y="53"/>
                    <a:pt x="21" y="53"/>
                  </a:cubicBezTo>
                  <a:close/>
                </a:path>
              </a:pathLst>
            </a:custGeom>
            <a:solidFill>
              <a:srgbClr val="ED1C24"/>
            </a:solidFill>
            <a:ln w="7938" cap="flat">
              <a:solidFill>
                <a:srgbClr val="ED1C2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720324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FACCCF-04C4-4CCF-98FB-7AEB710F3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organic</a:t>
            </a:r>
            <a:r>
              <a:rPr lang="da-DK" dirty="0"/>
              <a:t> food </a:t>
            </a:r>
            <a:r>
              <a:rPr lang="da-DK" dirty="0" err="1"/>
              <a:t>within</a:t>
            </a:r>
            <a:r>
              <a:rPr lang="da-DK" dirty="0"/>
              <a:t> the same budget framework</a:t>
            </a:r>
          </a:p>
        </p:txBody>
      </p:sp>
      <p:pic>
        <p:nvPicPr>
          <p:cNvPr id="8" name="Pladsholder til billede 7">
            <a:extLst>
              <a:ext uri="{FF2B5EF4-FFF2-40B4-BE49-F238E27FC236}">
                <a16:creationId xmlns:a16="http://schemas.microsoft.com/office/drawing/2014/main" id="{57FD4C39-FDE9-4132-B674-D2BD3FA1672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2B002AB-A8E2-4524-8CF6-20139ECF083A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da-DK" dirty="0"/>
              <a:t>Training of </a:t>
            </a:r>
            <a:r>
              <a:rPr lang="da-DK" dirty="0" err="1"/>
              <a:t>kitchen</a:t>
            </a:r>
            <a:r>
              <a:rPr lang="da-DK" dirty="0"/>
              <a:t> </a:t>
            </a:r>
            <a:r>
              <a:rPr lang="da-DK" dirty="0" err="1"/>
              <a:t>staff</a:t>
            </a:r>
            <a:r>
              <a:rPr lang="da-DK" dirty="0"/>
              <a:t>.</a:t>
            </a:r>
          </a:p>
          <a:p>
            <a:r>
              <a:rPr lang="da-DK" dirty="0"/>
              <a:t>More </a:t>
            </a:r>
            <a:r>
              <a:rPr lang="da-DK" dirty="0" err="1"/>
              <a:t>focus</a:t>
            </a:r>
            <a:r>
              <a:rPr lang="da-DK" dirty="0"/>
              <a:t> on </a:t>
            </a:r>
            <a:r>
              <a:rPr lang="da-DK" dirty="0" err="1"/>
              <a:t>seasonal</a:t>
            </a:r>
            <a:r>
              <a:rPr lang="da-DK" dirty="0"/>
              <a:t> </a:t>
            </a:r>
            <a:r>
              <a:rPr lang="da-DK" dirty="0" err="1"/>
              <a:t>vegetables</a:t>
            </a:r>
            <a:r>
              <a:rPr lang="da-DK" dirty="0"/>
              <a:t>.</a:t>
            </a:r>
          </a:p>
          <a:p>
            <a:r>
              <a:rPr lang="da-DK" dirty="0"/>
              <a:t>Cooking from scratch </a:t>
            </a:r>
            <a:r>
              <a:rPr lang="da-DK" dirty="0" err="1"/>
              <a:t>instead</a:t>
            </a:r>
            <a:r>
              <a:rPr lang="da-DK" dirty="0"/>
              <a:t> of </a:t>
            </a:r>
            <a:r>
              <a:rPr lang="da-DK" dirty="0" err="1"/>
              <a:t>semi-finished</a:t>
            </a:r>
            <a:r>
              <a:rPr lang="da-DK" dirty="0"/>
              <a:t> products.</a:t>
            </a:r>
          </a:p>
          <a:p>
            <a:r>
              <a:rPr lang="da-DK" dirty="0" err="1"/>
              <a:t>Less</a:t>
            </a:r>
            <a:r>
              <a:rPr lang="da-DK" dirty="0"/>
              <a:t> </a:t>
            </a:r>
            <a:r>
              <a:rPr lang="da-DK" dirty="0" err="1"/>
              <a:t>meat</a:t>
            </a:r>
            <a:r>
              <a:rPr lang="da-DK" dirty="0"/>
              <a:t>.</a:t>
            </a:r>
          </a:p>
          <a:p>
            <a:r>
              <a:rPr lang="da-DK" dirty="0"/>
              <a:t>Focus on </a:t>
            </a:r>
            <a:r>
              <a:rPr lang="da-DK" dirty="0" err="1"/>
              <a:t>reduced</a:t>
            </a:r>
            <a:r>
              <a:rPr lang="da-DK" dirty="0"/>
              <a:t> food </a:t>
            </a:r>
            <a:r>
              <a:rPr lang="da-DK" dirty="0" err="1"/>
              <a:t>waste</a:t>
            </a:r>
            <a:r>
              <a:rPr lang="da-DK" dirty="0"/>
              <a:t>.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8CE8EF7F-B4B3-4CD1-9DE7-D347D81650AF}"/>
              </a:ext>
            </a:extLst>
          </p:cNvPr>
          <p:cNvGrpSpPr/>
          <p:nvPr/>
        </p:nvGrpSpPr>
        <p:grpSpPr>
          <a:xfrm>
            <a:off x="10952162" y="456364"/>
            <a:ext cx="498476" cy="488344"/>
            <a:chOff x="7461251" y="1565276"/>
            <a:chExt cx="498476" cy="401638"/>
          </a:xfrm>
        </p:grpSpPr>
        <p:sp>
          <p:nvSpPr>
            <p:cNvPr id="10" name="Freeform 36">
              <a:extLst>
                <a:ext uri="{FF2B5EF4-FFF2-40B4-BE49-F238E27FC236}">
                  <a16:creationId xmlns:a16="http://schemas.microsoft.com/office/drawing/2014/main" id="{1D7CBAFD-18D4-4DCC-87D2-E95208257A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66026" y="1601788"/>
              <a:ext cx="317500" cy="317500"/>
            </a:xfrm>
            <a:custGeom>
              <a:avLst/>
              <a:gdLst>
                <a:gd name="T0" fmla="*/ 67 w 134"/>
                <a:gd name="T1" fmla="*/ 0 h 134"/>
                <a:gd name="T2" fmla="*/ 0 w 134"/>
                <a:gd name="T3" fmla="*/ 67 h 134"/>
                <a:gd name="T4" fmla="*/ 67 w 134"/>
                <a:gd name="T5" fmla="*/ 134 h 134"/>
                <a:gd name="T6" fmla="*/ 134 w 134"/>
                <a:gd name="T7" fmla="*/ 67 h 134"/>
                <a:gd name="T8" fmla="*/ 67 w 134"/>
                <a:gd name="T9" fmla="*/ 0 h 134"/>
                <a:gd name="T10" fmla="*/ 67 w 134"/>
                <a:gd name="T11" fmla="*/ 128 h 134"/>
                <a:gd name="T12" fmla="*/ 6 w 134"/>
                <a:gd name="T13" fmla="*/ 67 h 134"/>
                <a:gd name="T14" fmla="*/ 67 w 134"/>
                <a:gd name="T15" fmla="*/ 6 h 134"/>
                <a:gd name="T16" fmla="*/ 128 w 134"/>
                <a:gd name="T17" fmla="*/ 67 h 134"/>
                <a:gd name="T18" fmla="*/ 67 w 134"/>
                <a:gd name="T19" fmla="*/ 12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4" h="134">
                  <a:moveTo>
                    <a:pt x="67" y="0"/>
                  </a:moveTo>
                  <a:cubicBezTo>
                    <a:pt x="30" y="0"/>
                    <a:pt x="0" y="30"/>
                    <a:pt x="0" y="67"/>
                  </a:cubicBezTo>
                  <a:cubicBezTo>
                    <a:pt x="0" y="104"/>
                    <a:pt x="30" y="134"/>
                    <a:pt x="67" y="134"/>
                  </a:cubicBezTo>
                  <a:cubicBezTo>
                    <a:pt x="104" y="134"/>
                    <a:pt x="134" y="104"/>
                    <a:pt x="134" y="67"/>
                  </a:cubicBezTo>
                  <a:cubicBezTo>
                    <a:pt x="134" y="30"/>
                    <a:pt x="104" y="0"/>
                    <a:pt x="67" y="0"/>
                  </a:cubicBezTo>
                  <a:close/>
                  <a:moveTo>
                    <a:pt x="67" y="128"/>
                  </a:moveTo>
                  <a:cubicBezTo>
                    <a:pt x="33" y="128"/>
                    <a:pt x="6" y="100"/>
                    <a:pt x="6" y="67"/>
                  </a:cubicBezTo>
                  <a:cubicBezTo>
                    <a:pt x="6" y="33"/>
                    <a:pt x="33" y="6"/>
                    <a:pt x="67" y="6"/>
                  </a:cubicBezTo>
                  <a:cubicBezTo>
                    <a:pt x="101" y="6"/>
                    <a:pt x="128" y="33"/>
                    <a:pt x="128" y="67"/>
                  </a:cubicBezTo>
                  <a:cubicBezTo>
                    <a:pt x="128" y="100"/>
                    <a:pt x="101" y="128"/>
                    <a:pt x="67" y="128"/>
                  </a:cubicBezTo>
                  <a:close/>
                </a:path>
              </a:pathLst>
            </a:custGeom>
            <a:solidFill>
              <a:srgbClr val="ED1C24"/>
            </a:solidFill>
            <a:ln w="7938" cap="flat">
              <a:solidFill>
                <a:srgbClr val="ED1C2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1" name="Freeform 37">
              <a:extLst>
                <a:ext uri="{FF2B5EF4-FFF2-40B4-BE49-F238E27FC236}">
                  <a16:creationId xmlns:a16="http://schemas.microsoft.com/office/drawing/2014/main" id="{5DC3EF19-B5D1-462A-B7B1-D9276D8D50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20001" y="1655763"/>
              <a:ext cx="206375" cy="207963"/>
            </a:xfrm>
            <a:custGeom>
              <a:avLst/>
              <a:gdLst>
                <a:gd name="T0" fmla="*/ 44 w 87"/>
                <a:gd name="T1" fmla="*/ 0 h 87"/>
                <a:gd name="T2" fmla="*/ 0 w 87"/>
                <a:gd name="T3" fmla="*/ 44 h 87"/>
                <a:gd name="T4" fmla="*/ 44 w 87"/>
                <a:gd name="T5" fmla="*/ 87 h 87"/>
                <a:gd name="T6" fmla="*/ 87 w 87"/>
                <a:gd name="T7" fmla="*/ 44 h 87"/>
                <a:gd name="T8" fmla="*/ 87 w 87"/>
                <a:gd name="T9" fmla="*/ 44 h 87"/>
                <a:gd name="T10" fmla="*/ 44 w 87"/>
                <a:gd name="T11" fmla="*/ 0 h 87"/>
                <a:gd name="T12" fmla="*/ 44 w 87"/>
                <a:gd name="T13" fmla="*/ 81 h 87"/>
                <a:gd name="T14" fmla="*/ 6 w 87"/>
                <a:gd name="T15" fmla="*/ 44 h 87"/>
                <a:gd name="T16" fmla="*/ 44 w 87"/>
                <a:gd name="T17" fmla="*/ 6 h 87"/>
                <a:gd name="T18" fmla="*/ 81 w 87"/>
                <a:gd name="T19" fmla="*/ 44 h 87"/>
                <a:gd name="T20" fmla="*/ 81 w 87"/>
                <a:gd name="T21" fmla="*/ 44 h 87"/>
                <a:gd name="T22" fmla="*/ 44 w 87"/>
                <a:gd name="T23" fmla="*/ 8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7" h="87">
                  <a:moveTo>
                    <a:pt x="44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8"/>
                    <a:pt x="20" y="87"/>
                    <a:pt x="44" y="87"/>
                  </a:cubicBezTo>
                  <a:cubicBezTo>
                    <a:pt x="68" y="87"/>
                    <a:pt x="87" y="68"/>
                    <a:pt x="87" y="44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87" y="20"/>
                    <a:pt x="68" y="0"/>
                    <a:pt x="44" y="0"/>
                  </a:cubicBezTo>
                  <a:close/>
                  <a:moveTo>
                    <a:pt x="44" y="81"/>
                  </a:moveTo>
                  <a:cubicBezTo>
                    <a:pt x="23" y="81"/>
                    <a:pt x="6" y="64"/>
                    <a:pt x="6" y="44"/>
                  </a:cubicBezTo>
                  <a:cubicBezTo>
                    <a:pt x="6" y="23"/>
                    <a:pt x="23" y="6"/>
                    <a:pt x="44" y="6"/>
                  </a:cubicBezTo>
                  <a:cubicBezTo>
                    <a:pt x="65" y="6"/>
                    <a:pt x="81" y="23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1" y="64"/>
                    <a:pt x="65" y="81"/>
                    <a:pt x="44" y="81"/>
                  </a:cubicBezTo>
                  <a:close/>
                </a:path>
              </a:pathLst>
            </a:custGeom>
            <a:solidFill>
              <a:srgbClr val="ED1C24"/>
            </a:solidFill>
            <a:ln w="7938" cap="flat">
              <a:solidFill>
                <a:srgbClr val="ED1C2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 dirty="0"/>
            </a:p>
          </p:txBody>
        </p:sp>
        <p:sp>
          <p:nvSpPr>
            <p:cNvPr id="12" name="Freeform 38">
              <a:extLst>
                <a:ext uri="{FF2B5EF4-FFF2-40B4-BE49-F238E27FC236}">
                  <a16:creationId xmlns:a16="http://schemas.microsoft.com/office/drawing/2014/main" id="{789BF2A3-33C0-4C9F-B319-961395FD00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97814" y="1565276"/>
              <a:ext cx="61913" cy="401638"/>
            </a:xfrm>
            <a:custGeom>
              <a:avLst/>
              <a:gdLst>
                <a:gd name="T0" fmla="*/ 16 w 26"/>
                <a:gd name="T1" fmla="*/ 0 h 169"/>
                <a:gd name="T2" fmla="*/ 7 w 26"/>
                <a:gd name="T3" fmla="*/ 7 h 169"/>
                <a:gd name="T4" fmla="*/ 6 w 26"/>
                <a:gd name="T5" fmla="*/ 14 h 169"/>
                <a:gd name="T6" fmla="*/ 5 w 26"/>
                <a:gd name="T7" fmla="*/ 86 h 169"/>
                <a:gd name="T8" fmla="*/ 8 w 26"/>
                <a:gd name="T9" fmla="*/ 99 h 169"/>
                <a:gd name="T10" fmla="*/ 8 w 26"/>
                <a:gd name="T11" fmla="*/ 160 h 169"/>
                <a:gd name="T12" fmla="*/ 17 w 26"/>
                <a:gd name="T13" fmla="*/ 169 h 169"/>
                <a:gd name="T14" fmla="*/ 26 w 26"/>
                <a:gd name="T15" fmla="*/ 160 h 169"/>
                <a:gd name="T16" fmla="*/ 26 w 26"/>
                <a:gd name="T17" fmla="*/ 160 h 169"/>
                <a:gd name="T18" fmla="*/ 26 w 26"/>
                <a:gd name="T19" fmla="*/ 10 h 169"/>
                <a:gd name="T20" fmla="*/ 16 w 26"/>
                <a:gd name="T21" fmla="*/ 0 h 169"/>
                <a:gd name="T22" fmla="*/ 20 w 26"/>
                <a:gd name="T23" fmla="*/ 160 h 169"/>
                <a:gd name="T24" fmla="*/ 17 w 26"/>
                <a:gd name="T25" fmla="*/ 163 h 169"/>
                <a:gd name="T26" fmla="*/ 14 w 26"/>
                <a:gd name="T27" fmla="*/ 160 h 169"/>
                <a:gd name="T28" fmla="*/ 14 w 26"/>
                <a:gd name="T29" fmla="*/ 102 h 169"/>
                <a:gd name="T30" fmla="*/ 20 w 26"/>
                <a:gd name="T31" fmla="*/ 102 h 169"/>
                <a:gd name="T32" fmla="*/ 20 w 26"/>
                <a:gd name="T33" fmla="*/ 160 h 169"/>
                <a:gd name="T34" fmla="*/ 14 w 26"/>
                <a:gd name="T35" fmla="*/ 96 h 169"/>
                <a:gd name="T36" fmla="*/ 11 w 26"/>
                <a:gd name="T37" fmla="*/ 85 h 169"/>
                <a:gd name="T38" fmla="*/ 11 w 26"/>
                <a:gd name="T39" fmla="*/ 15 h 169"/>
                <a:gd name="T40" fmla="*/ 13 w 26"/>
                <a:gd name="T41" fmla="*/ 9 h 169"/>
                <a:gd name="T42" fmla="*/ 17 w 26"/>
                <a:gd name="T43" fmla="*/ 6 h 169"/>
                <a:gd name="T44" fmla="*/ 20 w 26"/>
                <a:gd name="T45" fmla="*/ 10 h 169"/>
                <a:gd name="T46" fmla="*/ 20 w 26"/>
                <a:gd name="T47" fmla="*/ 96 h 169"/>
                <a:gd name="T48" fmla="*/ 14 w 26"/>
                <a:gd name="T49" fmla="*/ 9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" h="169">
                  <a:moveTo>
                    <a:pt x="16" y="0"/>
                  </a:moveTo>
                  <a:cubicBezTo>
                    <a:pt x="12" y="0"/>
                    <a:pt x="8" y="3"/>
                    <a:pt x="7" y="7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0" y="37"/>
                    <a:pt x="0" y="62"/>
                    <a:pt x="5" y="86"/>
                  </a:cubicBezTo>
                  <a:cubicBezTo>
                    <a:pt x="8" y="99"/>
                    <a:pt x="8" y="99"/>
                    <a:pt x="8" y="99"/>
                  </a:cubicBezTo>
                  <a:cubicBezTo>
                    <a:pt x="8" y="160"/>
                    <a:pt x="8" y="160"/>
                    <a:pt x="8" y="160"/>
                  </a:cubicBezTo>
                  <a:cubicBezTo>
                    <a:pt x="8" y="165"/>
                    <a:pt x="12" y="169"/>
                    <a:pt x="17" y="169"/>
                  </a:cubicBezTo>
                  <a:cubicBezTo>
                    <a:pt x="22" y="169"/>
                    <a:pt x="26" y="165"/>
                    <a:pt x="26" y="160"/>
                  </a:cubicBezTo>
                  <a:cubicBezTo>
                    <a:pt x="26" y="160"/>
                    <a:pt x="26" y="160"/>
                    <a:pt x="26" y="16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4"/>
                    <a:pt x="22" y="0"/>
                    <a:pt x="16" y="0"/>
                  </a:cubicBezTo>
                  <a:close/>
                  <a:moveTo>
                    <a:pt x="20" y="160"/>
                  </a:moveTo>
                  <a:cubicBezTo>
                    <a:pt x="20" y="162"/>
                    <a:pt x="19" y="163"/>
                    <a:pt x="17" y="163"/>
                  </a:cubicBezTo>
                  <a:cubicBezTo>
                    <a:pt x="15" y="163"/>
                    <a:pt x="14" y="162"/>
                    <a:pt x="14" y="160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20" y="102"/>
                    <a:pt x="20" y="102"/>
                    <a:pt x="20" y="102"/>
                  </a:cubicBezTo>
                  <a:lnTo>
                    <a:pt x="20" y="160"/>
                  </a:lnTo>
                  <a:close/>
                  <a:moveTo>
                    <a:pt x="14" y="96"/>
                  </a:moveTo>
                  <a:cubicBezTo>
                    <a:pt x="11" y="85"/>
                    <a:pt x="11" y="85"/>
                    <a:pt x="11" y="85"/>
                  </a:cubicBezTo>
                  <a:cubicBezTo>
                    <a:pt x="6" y="62"/>
                    <a:pt x="6" y="38"/>
                    <a:pt x="11" y="15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7"/>
                    <a:pt x="15" y="6"/>
                    <a:pt x="17" y="6"/>
                  </a:cubicBezTo>
                  <a:cubicBezTo>
                    <a:pt x="19" y="6"/>
                    <a:pt x="20" y="8"/>
                    <a:pt x="20" y="10"/>
                  </a:cubicBezTo>
                  <a:cubicBezTo>
                    <a:pt x="20" y="96"/>
                    <a:pt x="20" y="96"/>
                    <a:pt x="20" y="96"/>
                  </a:cubicBezTo>
                  <a:lnTo>
                    <a:pt x="14" y="96"/>
                  </a:lnTo>
                  <a:close/>
                </a:path>
              </a:pathLst>
            </a:custGeom>
            <a:solidFill>
              <a:srgbClr val="ED1C24"/>
            </a:solidFill>
            <a:ln w="7938" cap="flat">
              <a:solidFill>
                <a:srgbClr val="ED1C2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3" name="Freeform 39">
              <a:extLst>
                <a:ext uri="{FF2B5EF4-FFF2-40B4-BE49-F238E27FC236}">
                  <a16:creationId xmlns:a16="http://schemas.microsoft.com/office/drawing/2014/main" id="{21D34D83-6E90-4D25-B054-42CAF0AD58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61251" y="1565276"/>
              <a:ext cx="96838" cy="401638"/>
            </a:xfrm>
            <a:custGeom>
              <a:avLst/>
              <a:gdLst>
                <a:gd name="T0" fmla="*/ 35 w 41"/>
                <a:gd name="T1" fmla="*/ 35 h 169"/>
                <a:gd name="T2" fmla="*/ 29 w 41"/>
                <a:gd name="T3" fmla="*/ 35 h 169"/>
                <a:gd name="T4" fmla="*/ 29 w 41"/>
                <a:gd name="T5" fmla="*/ 0 h 169"/>
                <a:gd name="T6" fmla="*/ 24 w 41"/>
                <a:gd name="T7" fmla="*/ 0 h 169"/>
                <a:gd name="T8" fmla="*/ 24 w 41"/>
                <a:gd name="T9" fmla="*/ 35 h 169"/>
                <a:gd name="T10" fmla="*/ 18 w 41"/>
                <a:gd name="T11" fmla="*/ 35 h 169"/>
                <a:gd name="T12" fmla="*/ 18 w 41"/>
                <a:gd name="T13" fmla="*/ 0 h 169"/>
                <a:gd name="T14" fmla="*/ 12 w 41"/>
                <a:gd name="T15" fmla="*/ 0 h 169"/>
                <a:gd name="T16" fmla="*/ 12 w 41"/>
                <a:gd name="T17" fmla="*/ 35 h 169"/>
                <a:gd name="T18" fmla="*/ 6 w 41"/>
                <a:gd name="T19" fmla="*/ 35 h 169"/>
                <a:gd name="T20" fmla="*/ 6 w 41"/>
                <a:gd name="T21" fmla="*/ 0 h 169"/>
                <a:gd name="T22" fmla="*/ 0 w 41"/>
                <a:gd name="T23" fmla="*/ 0 h 169"/>
                <a:gd name="T24" fmla="*/ 0 w 41"/>
                <a:gd name="T25" fmla="*/ 40 h 169"/>
                <a:gd name="T26" fmla="*/ 12 w 41"/>
                <a:gd name="T27" fmla="*/ 57 h 169"/>
                <a:gd name="T28" fmla="*/ 12 w 41"/>
                <a:gd name="T29" fmla="*/ 160 h 169"/>
                <a:gd name="T30" fmla="*/ 21 w 41"/>
                <a:gd name="T31" fmla="*/ 169 h 169"/>
                <a:gd name="T32" fmla="*/ 29 w 41"/>
                <a:gd name="T33" fmla="*/ 160 h 169"/>
                <a:gd name="T34" fmla="*/ 29 w 41"/>
                <a:gd name="T35" fmla="*/ 160 h 169"/>
                <a:gd name="T36" fmla="*/ 29 w 41"/>
                <a:gd name="T37" fmla="*/ 57 h 169"/>
                <a:gd name="T38" fmla="*/ 41 w 41"/>
                <a:gd name="T39" fmla="*/ 40 h 169"/>
                <a:gd name="T40" fmla="*/ 41 w 41"/>
                <a:gd name="T41" fmla="*/ 0 h 169"/>
                <a:gd name="T42" fmla="*/ 35 w 41"/>
                <a:gd name="T43" fmla="*/ 0 h 169"/>
                <a:gd name="T44" fmla="*/ 35 w 41"/>
                <a:gd name="T45" fmla="*/ 35 h 169"/>
                <a:gd name="T46" fmla="*/ 24 w 41"/>
                <a:gd name="T47" fmla="*/ 160 h 169"/>
                <a:gd name="T48" fmla="*/ 21 w 41"/>
                <a:gd name="T49" fmla="*/ 163 h 169"/>
                <a:gd name="T50" fmla="*/ 18 w 41"/>
                <a:gd name="T51" fmla="*/ 160 h 169"/>
                <a:gd name="T52" fmla="*/ 18 w 41"/>
                <a:gd name="T53" fmla="*/ 58 h 169"/>
                <a:gd name="T54" fmla="*/ 21 w 41"/>
                <a:gd name="T55" fmla="*/ 58 h 169"/>
                <a:gd name="T56" fmla="*/ 24 w 41"/>
                <a:gd name="T57" fmla="*/ 58 h 169"/>
                <a:gd name="T58" fmla="*/ 24 w 41"/>
                <a:gd name="T59" fmla="*/ 160 h 169"/>
                <a:gd name="T60" fmla="*/ 21 w 41"/>
                <a:gd name="T61" fmla="*/ 53 h 169"/>
                <a:gd name="T62" fmla="*/ 6 w 41"/>
                <a:gd name="T63" fmla="*/ 41 h 169"/>
                <a:gd name="T64" fmla="*/ 35 w 41"/>
                <a:gd name="T65" fmla="*/ 41 h 169"/>
                <a:gd name="T66" fmla="*/ 21 w 41"/>
                <a:gd name="T67" fmla="*/ 53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" h="169">
                  <a:moveTo>
                    <a:pt x="35" y="35"/>
                  </a:moveTo>
                  <a:cubicBezTo>
                    <a:pt x="29" y="35"/>
                    <a:pt x="29" y="35"/>
                    <a:pt x="29" y="35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47"/>
                    <a:pt x="5" y="54"/>
                    <a:pt x="12" y="57"/>
                  </a:cubicBezTo>
                  <a:cubicBezTo>
                    <a:pt x="12" y="160"/>
                    <a:pt x="12" y="160"/>
                    <a:pt x="12" y="160"/>
                  </a:cubicBezTo>
                  <a:cubicBezTo>
                    <a:pt x="12" y="165"/>
                    <a:pt x="16" y="169"/>
                    <a:pt x="21" y="169"/>
                  </a:cubicBezTo>
                  <a:cubicBezTo>
                    <a:pt x="26" y="169"/>
                    <a:pt x="29" y="165"/>
                    <a:pt x="29" y="160"/>
                  </a:cubicBezTo>
                  <a:cubicBezTo>
                    <a:pt x="29" y="160"/>
                    <a:pt x="29" y="160"/>
                    <a:pt x="29" y="160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36" y="54"/>
                    <a:pt x="41" y="47"/>
                    <a:pt x="41" y="4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5" y="0"/>
                    <a:pt x="35" y="0"/>
                    <a:pt x="35" y="0"/>
                  </a:cubicBezTo>
                  <a:lnTo>
                    <a:pt x="35" y="35"/>
                  </a:lnTo>
                  <a:close/>
                  <a:moveTo>
                    <a:pt x="24" y="160"/>
                  </a:moveTo>
                  <a:cubicBezTo>
                    <a:pt x="24" y="162"/>
                    <a:pt x="22" y="163"/>
                    <a:pt x="21" y="163"/>
                  </a:cubicBezTo>
                  <a:cubicBezTo>
                    <a:pt x="19" y="163"/>
                    <a:pt x="18" y="162"/>
                    <a:pt x="18" y="160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19" y="58"/>
                    <a:pt x="20" y="58"/>
                    <a:pt x="21" y="58"/>
                  </a:cubicBezTo>
                  <a:cubicBezTo>
                    <a:pt x="22" y="58"/>
                    <a:pt x="23" y="58"/>
                    <a:pt x="24" y="58"/>
                  </a:cubicBezTo>
                  <a:lnTo>
                    <a:pt x="24" y="160"/>
                  </a:lnTo>
                  <a:close/>
                  <a:moveTo>
                    <a:pt x="21" y="53"/>
                  </a:moveTo>
                  <a:cubicBezTo>
                    <a:pt x="13" y="53"/>
                    <a:pt x="7" y="47"/>
                    <a:pt x="6" y="41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5" y="47"/>
                    <a:pt x="28" y="53"/>
                    <a:pt x="21" y="53"/>
                  </a:cubicBezTo>
                  <a:close/>
                </a:path>
              </a:pathLst>
            </a:custGeom>
            <a:solidFill>
              <a:srgbClr val="ED1C24"/>
            </a:solidFill>
            <a:ln w="7938" cap="flat">
              <a:solidFill>
                <a:srgbClr val="ED1C2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14763585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B70E20-D7E7-4A54-A6C1-30102EE9A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Gastronomy</a:t>
            </a:r>
            <a:r>
              <a:rPr lang="da-DK" dirty="0"/>
              <a:t> and </a:t>
            </a:r>
            <a:r>
              <a:rPr lang="da-DK" dirty="0" err="1"/>
              <a:t>organic</a:t>
            </a:r>
            <a:r>
              <a:rPr lang="da-DK" dirty="0"/>
              <a:t> </a:t>
            </a:r>
            <a:r>
              <a:rPr lang="da-DK" dirty="0" err="1"/>
              <a:t>production</a:t>
            </a:r>
            <a:r>
              <a:rPr lang="da-DK" dirty="0"/>
              <a:t> </a:t>
            </a:r>
          </a:p>
        </p:txBody>
      </p:sp>
      <p:pic>
        <p:nvPicPr>
          <p:cNvPr id="6" name="Pladsholder til billede 5">
            <a:extLst>
              <a:ext uri="{FF2B5EF4-FFF2-40B4-BE49-F238E27FC236}">
                <a16:creationId xmlns:a16="http://schemas.microsoft.com/office/drawing/2014/main" id="{1BE07EA9-62AA-4640-A91A-0545495EBC1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531" y="1718036"/>
            <a:ext cx="2538747" cy="3808121"/>
          </a:xfrm>
        </p:spPr>
      </p:pic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483F5E3-8DE3-45F7-B81A-9E01E2104193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da-DK" dirty="0" err="1"/>
              <a:t>Organic</a:t>
            </a:r>
            <a:r>
              <a:rPr lang="da-DK" dirty="0"/>
              <a:t> food </a:t>
            </a:r>
            <a:r>
              <a:rPr lang="da-DK" dirty="0" err="1"/>
              <a:t>plays</a:t>
            </a:r>
            <a:r>
              <a:rPr lang="da-DK" dirty="0"/>
              <a:t> an </a:t>
            </a:r>
            <a:r>
              <a:rPr lang="da-DK" dirty="0" err="1"/>
              <a:t>important</a:t>
            </a:r>
            <a:r>
              <a:rPr lang="da-DK" dirty="0"/>
              <a:t> </a:t>
            </a:r>
            <a:r>
              <a:rPr lang="da-DK" dirty="0" err="1"/>
              <a:t>role</a:t>
            </a:r>
            <a:r>
              <a:rPr lang="da-DK" dirty="0"/>
              <a:t> in Danish </a:t>
            </a:r>
            <a:r>
              <a:rPr lang="da-DK" dirty="0" err="1"/>
              <a:t>gastronomy</a:t>
            </a:r>
            <a:r>
              <a:rPr lang="da-DK" dirty="0"/>
              <a:t>. </a:t>
            </a:r>
          </a:p>
          <a:p>
            <a:r>
              <a:rPr lang="da-DK" dirty="0"/>
              <a:t>New Nordic cuisine </a:t>
            </a:r>
            <a:r>
              <a:rPr lang="da-DK" dirty="0" err="1"/>
              <a:t>philosophy</a:t>
            </a:r>
            <a:r>
              <a:rPr lang="da-DK" dirty="0"/>
              <a:t> set the standards. </a:t>
            </a:r>
          </a:p>
          <a:p>
            <a:r>
              <a:rPr lang="da-DK" dirty="0" err="1"/>
              <a:t>Use</a:t>
            </a:r>
            <a:r>
              <a:rPr lang="da-DK" dirty="0"/>
              <a:t> of </a:t>
            </a:r>
            <a:r>
              <a:rPr lang="da-DK" dirty="0" err="1"/>
              <a:t>natural</a:t>
            </a:r>
            <a:r>
              <a:rPr lang="da-DK" dirty="0"/>
              <a:t>, </a:t>
            </a:r>
            <a:r>
              <a:rPr lang="da-DK" dirty="0" err="1"/>
              <a:t>locally</a:t>
            </a:r>
            <a:r>
              <a:rPr lang="da-DK" dirty="0"/>
              <a:t> </a:t>
            </a:r>
            <a:r>
              <a:rPr lang="da-DK" dirty="0" err="1"/>
              <a:t>sourced</a:t>
            </a:r>
            <a:r>
              <a:rPr lang="da-DK" dirty="0"/>
              <a:t> and </a:t>
            </a:r>
            <a:r>
              <a:rPr lang="da-DK" dirty="0" err="1"/>
              <a:t>seasonal</a:t>
            </a:r>
            <a:r>
              <a:rPr lang="da-DK" dirty="0"/>
              <a:t> </a:t>
            </a:r>
            <a:r>
              <a:rPr lang="da-DK" dirty="0" err="1"/>
              <a:t>raw</a:t>
            </a:r>
            <a:r>
              <a:rPr lang="da-DK" dirty="0"/>
              <a:t> </a:t>
            </a:r>
            <a:r>
              <a:rPr lang="da-DK" dirty="0" err="1"/>
              <a:t>materials</a:t>
            </a:r>
            <a:r>
              <a:rPr lang="da-DK" dirty="0"/>
              <a:t>.</a:t>
            </a:r>
          </a:p>
          <a:p>
            <a:r>
              <a:rPr lang="da-DK" dirty="0"/>
              <a:t>The </a:t>
            </a:r>
            <a:r>
              <a:rPr lang="da-DK" dirty="0" err="1"/>
              <a:t>number</a:t>
            </a:r>
            <a:r>
              <a:rPr lang="da-DK" dirty="0"/>
              <a:t> of Michelin stars </a:t>
            </a:r>
            <a:r>
              <a:rPr lang="da-DK" dirty="0" err="1"/>
              <a:t>awarded</a:t>
            </a:r>
            <a:r>
              <a:rPr lang="da-DK" dirty="0"/>
              <a:t> Danish restaurants  </a:t>
            </a:r>
            <a:r>
              <a:rPr lang="da-DK" dirty="0" err="1"/>
              <a:t>grew</a:t>
            </a:r>
            <a:r>
              <a:rPr lang="da-DK" dirty="0"/>
              <a:t> from 12 in 2010 to 33 in 2019. </a:t>
            </a:r>
          </a:p>
          <a:p>
            <a:r>
              <a:rPr lang="da-DK" dirty="0" err="1"/>
              <a:t>Organic</a:t>
            </a:r>
            <a:r>
              <a:rPr lang="da-DK" dirty="0"/>
              <a:t> producers </a:t>
            </a:r>
            <a:r>
              <a:rPr lang="da-DK" dirty="0" err="1"/>
              <a:t>supply</a:t>
            </a:r>
            <a:r>
              <a:rPr lang="da-DK" dirty="0"/>
              <a:t> a </a:t>
            </a:r>
            <a:r>
              <a:rPr lang="da-DK" dirty="0" err="1"/>
              <a:t>great</a:t>
            </a:r>
            <a:r>
              <a:rPr lang="da-DK" dirty="0"/>
              <a:t> part of the </a:t>
            </a:r>
            <a:r>
              <a:rPr lang="da-DK" dirty="0" err="1"/>
              <a:t>raw</a:t>
            </a:r>
            <a:r>
              <a:rPr lang="da-DK" dirty="0"/>
              <a:t> </a:t>
            </a:r>
            <a:r>
              <a:rPr lang="da-DK" dirty="0" err="1"/>
              <a:t>materials</a:t>
            </a:r>
            <a:r>
              <a:rPr lang="da-DK" dirty="0"/>
              <a:t> to the star chefs.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90374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A90897D3-9024-41FE-9F5B-C6772E0157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026D13B-6990-4C8D-957D-AE074B5AB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423" y="2911663"/>
            <a:ext cx="6486948" cy="1801608"/>
          </a:xfrm>
        </p:spPr>
        <p:txBody>
          <a:bodyPr/>
          <a:lstStyle/>
          <a:p>
            <a:r>
              <a:rPr lang="da-DK" dirty="0"/>
              <a:t>Trade – Import </a:t>
            </a:r>
            <a:r>
              <a:rPr lang="da-DK" dirty="0" err="1"/>
              <a:t>Export</a:t>
            </a:r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89814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indhold 2">
            <a:extLst>
              <a:ext uri="{FF2B5EF4-FFF2-40B4-BE49-F238E27FC236}">
                <a16:creationId xmlns:a16="http://schemas.microsoft.com/office/drawing/2014/main" id="{680DE129-9592-4F47-9CCB-22B784CBD5D6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988" y="2168358"/>
            <a:ext cx="4359275" cy="2907046"/>
          </a:xfr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E99B39AA-B5B0-4269-9951-4CA659100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Organic</a:t>
            </a:r>
            <a:r>
              <a:rPr lang="da-DK" dirty="0"/>
              <a:t> TRADE - imports and </a:t>
            </a:r>
            <a:r>
              <a:rPr lang="da-DK" dirty="0" err="1"/>
              <a:t>exports</a:t>
            </a:r>
            <a:endParaRPr lang="da-DK" dirty="0"/>
          </a:p>
        </p:txBody>
      </p:sp>
      <p:graphicFrame>
        <p:nvGraphicFramePr>
          <p:cNvPr id="10" name="Pladsholder til billede 9">
            <a:extLst>
              <a:ext uri="{FF2B5EF4-FFF2-40B4-BE49-F238E27FC236}">
                <a16:creationId xmlns:a16="http://schemas.microsoft.com/office/drawing/2014/main" id="{4D809F7A-6B7C-4415-B9AE-1B02238368C0}"/>
              </a:ext>
            </a:extLst>
          </p:cNvPr>
          <p:cNvGraphicFramePr>
            <a:graphicFrameLocks noGrp="1"/>
          </p:cNvGraphicFramePr>
          <p:nvPr>
            <p:ph type="pic" sz="quarter" idx="14"/>
            <p:extLst>
              <p:ext uri="{D42A27DB-BD31-4B8C-83A1-F6EECF244321}">
                <p14:modId xmlns:p14="http://schemas.microsoft.com/office/powerpoint/2010/main" val="1144399998"/>
              </p:ext>
            </p:extLst>
          </p:nvPr>
        </p:nvGraphicFramePr>
        <p:xfrm>
          <a:off x="5376863" y="1569928"/>
          <a:ext cx="6228235" cy="3891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8" name="Gruppe 7">
            <a:extLst>
              <a:ext uri="{FF2B5EF4-FFF2-40B4-BE49-F238E27FC236}">
                <a16:creationId xmlns:a16="http://schemas.microsoft.com/office/drawing/2014/main" id="{D5132063-5755-42B3-9792-5D6D08F9E914}"/>
              </a:ext>
            </a:extLst>
          </p:cNvPr>
          <p:cNvGrpSpPr/>
          <p:nvPr/>
        </p:nvGrpSpPr>
        <p:grpSpPr>
          <a:xfrm>
            <a:off x="10073749" y="540153"/>
            <a:ext cx="612775" cy="458788"/>
            <a:chOff x="7585076" y="4467225"/>
            <a:chExt cx="612775" cy="458788"/>
          </a:xfrm>
        </p:grpSpPr>
        <p:sp>
          <p:nvSpPr>
            <p:cNvPr id="11" name="Freeform 78">
              <a:extLst>
                <a:ext uri="{FF2B5EF4-FFF2-40B4-BE49-F238E27FC236}">
                  <a16:creationId xmlns:a16="http://schemas.microsoft.com/office/drawing/2014/main" id="{F1D9EE0A-ACA8-49BA-A699-A670EF9D04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85076" y="4735513"/>
              <a:ext cx="612775" cy="190500"/>
            </a:xfrm>
            <a:custGeom>
              <a:avLst/>
              <a:gdLst>
                <a:gd name="T0" fmla="*/ 218 w 258"/>
                <a:gd name="T1" fmla="*/ 80 h 80"/>
                <a:gd name="T2" fmla="*/ 41 w 258"/>
                <a:gd name="T3" fmla="*/ 80 h 80"/>
                <a:gd name="T4" fmla="*/ 34 w 258"/>
                <a:gd name="T5" fmla="*/ 76 h 80"/>
                <a:gd name="T6" fmla="*/ 2 w 258"/>
                <a:gd name="T7" fmla="*/ 11 h 80"/>
                <a:gd name="T8" fmla="*/ 6 w 258"/>
                <a:gd name="T9" fmla="*/ 1 h 80"/>
                <a:gd name="T10" fmla="*/ 9 w 258"/>
                <a:gd name="T11" fmla="*/ 0 h 80"/>
                <a:gd name="T12" fmla="*/ 250 w 258"/>
                <a:gd name="T13" fmla="*/ 0 h 80"/>
                <a:gd name="T14" fmla="*/ 258 w 258"/>
                <a:gd name="T15" fmla="*/ 8 h 80"/>
                <a:gd name="T16" fmla="*/ 257 w 258"/>
                <a:gd name="T17" fmla="*/ 11 h 80"/>
                <a:gd name="T18" fmla="*/ 225 w 258"/>
                <a:gd name="T19" fmla="*/ 76 h 80"/>
                <a:gd name="T20" fmla="*/ 218 w 258"/>
                <a:gd name="T21" fmla="*/ 80 h 80"/>
                <a:gd name="T22" fmla="*/ 46 w 258"/>
                <a:gd name="T23" fmla="*/ 64 h 80"/>
                <a:gd name="T24" fmla="*/ 213 w 258"/>
                <a:gd name="T25" fmla="*/ 64 h 80"/>
                <a:gd name="T26" fmla="*/ 237 w 258"/>
                <a:gd name="T27" fmla="*/ 16 h 80"/>
                <a:gd name="T28" fmla="*/ 22 w 258"/>
                <a:gd name="T29" fmla="*/ 16 h 80"/>
                <a:gd name="T30" fmla="*/ 46 w 258"/>
                <a:gd name="T31" fmla="*/ 6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8" h="80">
                  <a:moveTo>
                    <a:pt x="218" y="80"/>
                  </a:moveTo>
                  <a:cubicBezTo>
                    <a:pt x="41" y="80"/>
                    <a:pt x="41" y="80"/>
                    <a:pt x="41" y="80"/>
                  </a:cubicBezTo>
                  <a:cubicBezTo>
                    <a:pt x="38" y="80"/>
                    <a:pt x="36" y="78"/>
                    <a:pt x="34" y="76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7"/>
                    <a:pt x="2" y="3"/>
                    <a:pt x="6" y="1"/>
                  </a:cubicBezTo>
                  <a:cubicBezTo>
                    <a:pt x="7" y="0"/>
                    <a:pt x="8" y="0"/>
                    <a:pt x="9" y="0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55" y="0"/>
                    <a:pt x="258" y="3"/>
                    <a:pt x="258" y="8"/>
                  </a:cubicBezTo>
                  <a:cubicBezTo>
                    <a:pt x="258" y="9"/>
                    <a:pt x="258" y="10"/>
                    <a:pt x="257" y="11"/>
                  </a:cubicBezTo>
                  <a:cubicBezTo>
                    <a:pt x="225" y="76"/>
                    <a:pt x="225" y="76"/>
                    <a:pt x="225" y="76"/>
                  </a:cubicBezTo>
                  <a:cubicBezTo>
                    <a:pt x="224" y="78"/>
                    <a:pt x="221" y="80"/>
                    <a:pt x="218" y="80"/>
                  </a:cubicBezTo>
                  <a:close/>
                  <a:moveTo>
                    <a:pt x="46" y="64"/>
                  </a:moveTo>
                  <a:cubicBezTo>
                    <a:pt x="213" y="64"/>
                    <a:pt x="213" y="64"/>
                    <a:pt x="213" y="64"/>
                  </a:cubicBezTo>
                  <a:cubicBezTo>
                    <a:pt x="237" y="16"/>
                    <a:pt x="237" y="16"/>
                    <a:pt x="237" y="16"/>
                  </a:cubicBezTo>
                  <a:cubicBezTo>
                    <a:pt x="22" y="16"/>
                    <a:pt x="22" y="16"/>
                    <a:pt x="22" y="16"/>
                  </a:cubicBezTo>
                  <a:lnTo>
                    <a:pt x="46" y="64"/>
                  </a:lnTo>
                  <a:close/>
                </a:path>
              </a:pathLst>
            </a:cu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" name="Freeform 79">
              <a:extLst>
                <a:ext uri="{FF2B5EF4-FFF2-40B4-BE49-F238E27FC236}">
                  <a16:creationId xmlns:a16="http://schemas.microsoft.com/office/drawing/2014/main" id="{362EBD88-B98B-4D42-817E-26B53E0759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24764" y="4583113"/>
              <a:ext cx="268288" cy="190500"/>
            </a:xfrm>
            <a:custGeom>
              <a:avLst/>
              <a:gdLst>
                <a:gd name="T0" fmla="*/ 105 w 113"/>
                <a:gd name="T1" fmla="*/ 80 h 80"/>
                <a:gd name="T2" fmla="*/ 8 w 113"/>
                <a:gd name="T3" fmla="*/ 80 h 80"/>
                <a:gd name="T4" fmla="*/ 0 w 113"/>
                <a:gd name="T5" fmla="*/ 72 h 80"/>
                <a:gd name="T6" fmla="*/ 0 w 113"/>
                <a:gd name="T7" fmla="*/ 8 h 80"/>
                <a:gd name="T8" fmla="*/ 8 w 113"/>
                <a:gd name="T9" fmla="*/ 0 h 80"/>
                <a:gd name="T10" fmla="*/ 105 w 113"/>
                <a:gd name="T11" fmla="*/ 0 h 80"/>
                <a:gd name="T12" fmla="*/ 113 w 113"/>
                <a:gd name="T13" fmla="*/ 8 h 80"/>
                <a:gd name="T14" fmla="*/ 113 w 113"/>
                <a:gd name="T15" fmla="*/ 72 h 80"/>
                <a:gd name="T16" fmla="*/ 105 w 113"/>
                <a:gd name="T17" fmla="*/ 80 h 80"/>
                <a:gd name="T18" fmla="*/ 16 w 113"/>
                <a:gd name="T19" fmla="*/ 64 h 80"/>
                <a:gd name="T20" fmla="*/ 97 w 113"/>
                <a:gd name="T21" fmla="*/ 64 h 80"/>
                <a:gd name="T22" fmla="*/ 97 w 113"/>
                <a:gd name="T23" fmla="*/ 16 h 80"/>
                <a:gd name="T24" fmla="*/ 16 w 113"/>
                <a:gd name="T25" fmla="*/ 16 h 80"/>
                <a:gd name="T26" fmla="*/ 16 w 113"/>
                <a:gd name="T27" fmla="*/ 6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3" h="80">
                  <a:moveTo>
                    <a:pt x="105" y="80"/>
                  </a:moveTo>
                  <a:cubicBezTo>
                    <a:pt x="8" y="80"/>
                    <a:pt x="8" y="80"/>
                    <a:pt x="8" y="80"/>
                  </a:cubicBezTo>
                  <a:cubicBezTo>
                    <a:pt x="4" y="80"/>
                    <a:pt x="0" y="76"/>
                    <a:pt x="0" y="7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09" y="0"/>
                    <a:pt x="113" y="3"/>
                    <a:pt x="113" y="8"/>
                  </a:cubicBezTo>
                  <a:cubicBezTo>
                    <a:pt x="113" y="72"/>
                    <a:pt x="113" y="72"/>
                    <a:pt x="113" y="72"/>
                  </a:cubicBezTo>
                  <a:cubicBezTo>
                    <a:pt x="113" y="76"/>
                    <a:pt x="109" y="80"/>
                    <a:pt x="105" y="80"/>
                  </a:cubicBezTo>
                  <a:close/>
                  <a:moveTo>
                    <a:pt x="16" y="64"/>
                  </a:moveTo>
                  <a:cubicBezTo>
                    <a:pt x="97" y="64"/>
                    <a:pt x="97" y="64"/>
                    <a:pt x="97" y="64"/>
                  </a:cubicBezTo>
                  <a:cubicBezTo>
                    <a:pt x="97" y="16"/>
                    <a:pt x="97" y="16"/>
                    <a:pt x="97" y="16"/>
                  </a:cubicBezTo>
                  <a:cubicBezTo>
                    <a:pt x="16" y="16"/>
                    <a:pt x="16" y="16"/>
                    <a:pt x="16" y="16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3" name="Freeform 80">
              <a:extLst>
                <a:ext uri="{FF2B5EF4-FFF2-40B4-BE49-F238E27FC236}">
                  <a16:creationId xmlns:a16="http://schemas.microsoft.com/office/drawing/2014/main" id="{40D9BE93-FF4E-464E-828C-E00FE3B84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0964" y="4583113"/>
              <a:ext cx="38100" cy="190500"/>
            </a:xfrm>
            <a:custGeom>
              <a:avLst/>
              <a:gdLst>
                <a:gd name="T0" fmla="*/ 8 w 16"/>
                <a:gd name="T1" fmla="*/ 80 h 80"/>
                <a:gd name="T2" fmla="*/ 0 w 16"/>
                <a:gd name="T3" fmla="*/ 72 h 80"/>
                <a:gd name="T4" fmla="*/ 0 w 16"/>
                <a:gd name="T5" fmla="*/ 8 h 80"/>
                <a:gd name="T6" fmla="*/ 8 w 16"/>
                <a:gd name="T7" fmla="*/ 0 h 80"/>
                <a:gd name="T8" fmla="*/ 16 w 16"/>
                <a:gd name="T9" fmla="*/ 8 h 80"/>
                <a:gd name="T10" fmla="*/ 16 w 16"/>
                <a:gd name="T11" fmla="*/ 72 h 80"/>
                <a:gd name="T12" fmla="*/ 8 w 16"/>
                <a:gd name="T13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80">
                  <a:moveTo>
                    <a:pt x="8" y="80"/>
                  </a:moveTo>
                  <a:cubicBezTo>
                    <a:pt x="4" y="80"/>
                    <a:pt x="0" y="76"/>
                    <a:pt x="0" y="7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6" y="76"/>
                    <a:pt x="13" y="80"/>
                    <a:pt x="8" y="80"/>
                  </a:cubicBezTo>
                  <a:close/>
                </a:path>
              </a:pathLst>
            </a:cu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4" name="Freeform 81">
              <a:extLst>
                <a:ext uri="{FF2B5EF4-FFF2-40B4-BE49-F238E27FC236}">
                  <a16:creationId xmlns:a16="http://schemas.microsoft.com/office/drawing/2014/main" id="{ED4D8A63-135D-4CEB-A468-99BD163EC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8751" y="4583113"/>
              <a:ext cx="38100" cy="190500"/>
            </a:xfrm>
            <a:custGeom>
              <a:avLst/>
              <a:gdLst>
                <a:gd name="T0" fmla="*/ 8 w 16"/>
                <a:gd name="T1" fmla="*/ 80 h 80"/>
                <a:gd name="T2" fmla="*/ 0 w 16"/>
                <a:gd name="T3" fmla="*/ 72 h 80"/>
                <a:gd name="T4" fmla="*/ 0 w 16"/>
                <a:gd name="T5" fmla="*/ 8 h 80"/>
                <a:gd name="T6" fmla="*/ 8 w 16"/>
                <a:gd name="T7" fmla="*/ 0 h 80"/>
                <a:gd name="T8" fmla="*/ 16 w 16"/>
                <a:gd name="T9" fmla="*/ 8 h 80"/>
                <a:gd name="T10" fmla="*/ 16 w 16"/>
                <a:gd name="T11" fmla="*/ 72 h 80"/>
                <a:gd name="T12" fmla="*/ 8 w 16"/>
                <a:gd name="T13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80">
                  <a:moveTo>
                    <a:pt x="8" y="80"/>
                  </a:moveTo>
                  <a:cubicBezTo>
                    <a:pt x="3" y="80"/>
                    <a:pt x="0" y="76"/>
                    <a:pt x="0" y="7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6" y="76"/>
                    <a:pt x="12" y="80"/>
                    <a:pt x="8" y="80"/>
                  </a:cubicBezTo>
                  <a:close/>
                </a:path>
              </a:pathLst>
            </a:cu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5" name="Freeform 82">
              <a:extLst>
                <a:ext uri="{FF2B5EF4-FFF2-40B4-BE49-F238E27FC236}">
                  <a16:creationId xmlns:a16="http://schemas.microsoft.com/office/drawing/2014/main" id="{344109B9-7D18-45CE-BDFB-C9ECD63C7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4764" y="4659313"/>
              <a:ext cx="268288" cy="38100"/>
            </a:xfrm>
            <a:custGeom>
              <a:avLst/>
              <a:gdLst>
                <a:gd name="T0" fmla="*/ 105 w 113"/>
                <a:gd name="T1" fmla="*/ 16 h 16"/>
                <a:gd name="T2" fmla="*/ 8 w 113"/>
                <a:gd name="T3" fmla="*/ 16 h 16"/>
                <a:gd name="T4" fmla="*/ 0 w 113"/>
                <a:gd name="T5" fmla="*/ 8 h 16"/>
                <a:gd name="T6" fmla="*/ 8 w 113"/>
                <a:gd name="T7" fmla="*/ 0 h 16"/>
                <a:gd name="T8" fmla="*/ 105 w 113"/>
                <a:gd name="T9" fmla="*/ 0 h 16"/>
                <a:gd name="T10" fmla="*/ 113 w 113"/>
                <a:gd name="T11" fmla="*/ 8 h 16"/>
                <a:gd name="T12" fmla="*/ 105 w 113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6">
                  <a:moveTo>
                    <a:pt x="105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09" y="0"/>
                    <a:pt x="113" y="3"/>
                    <a:pt x="113" y="8"/>
                  </a:cubicBezTo>
                  <a:cubicBezTo>
                    <a:pt x="113" y="12"/>
                    <a:pt x="109" y="16"/>
                    <a:pt x="105" y="16"/>
                  </a:cubicBezTo>
                  <a:close/>
                </a:path>
              </a:pathLst>
            </a:cu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" name="Freeform 83">
              <a:extLst>
                <a:ext uri="{FF2B5EF4-FFF2-40B4-BE49-F238E27FC236}">
                  <a16:creationId xmlns:a16="http://schemas.microsoft.com/office/drawing/2014/main" id="{709CA61D-3345-49E6-9330-C1B76F4329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69251" y="4621213"/>
              <a:ext cx="190500" cy="152400"/>
            </a:xfrm>
            <a:custGeom>
              <a:avLst/>
              <a:gdLst>
                <a:gd name="T0" fmla="*/ 72 w 80"/>
                <a:gd name="T1" fmla="*/ 64 h 64"/>
                <a:gd name="T2" fmla="*/ 8 w 80"/>
                <a:gd name="T3" fmla="*/ 64 h 64"/>
                <a:gd name="T4" fmla="*/ 0 w 80"/>
                <a:gd name="T5" fmla="*/ 56 h 64"/>
                <a:gd name="T6" fmla="*/ 0 w 80"/>
                <a:gd name="T7" fmla="*/ 8 h 64"/>
                <a:gd name="T8" fmla="*/ 8 w 80"/>
                <a:gd name="T9" fmla="*/ 0 h 64"/>
                <a:gd name="T10" fmla="*/ 72 w 80"/>
                <a:gd name="T11" fmla="*/ 0 h 64"/>
                <a:gd name="T12" fmla="*/ 80 w 80"/>
                <a:gd name="T13" fmla="*/ 8 h 64"/>
                <a:gd name="T14" fmla="*/ 80 w 80"/>
                <a:gd name="T15" fmla="*/ 56 h 64"/>
                <a:gd name="T16" fmla="*/ 72 w 80"/>
                <a:gd name="T17" fmla="*/ 64 h 64"/>
                <a:gd name="T18" fmla="*/ 16 w 80"/>
                <a:gd name="T19" fmla="*/ 48 h 64"/>
                <a:gd name="T20" fmla="*/ 64 w 80"/>
                <a:gd name="T21" fmla="*/ 48 h 64"/>
                <a:gd name="T22" fmla="*/ 64 w 80"/>
                <a:gd name="T23" fmla="*/ 16 h 64"/>
                <a:gd name="T24" fmla="*/ 16 w 80"/>
                <a:gd name="T25" fmla="*/ 16 h 64"/>
                <a:gd name="T26" fmla="*/ 16 w 80"/>
                <a:gd name="T27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" h="64">
                  <a:moveTo>
                    <a:pt x="72" y="64"/>
                  </a:moveTo>
                  <a:cubicBezTo>
                    <a:pt x="8" y="64"/>
                    <a:pt x="8" y="64"/>
                    <a:pt x="8" y="64"/>
                  </a:cubicBezTo>
                  <a:cubicBezTo>
                    <a:pt x="3" y="64"/>
                    <a:pt x="0" y="60"/>
                    <a:pt x="0" y="5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7" y="0"/>
                    <a:pt x="80" y="3"/>
                    <a:pt x="80" y="8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0" y="60"/>
                    <a:pt x="77" y="64"/>
                    <a:pt x="72" y="64"/>
                  </a:cubicBezTo>
                  <a:close/>
                  <a:moveTo>
                    <a:pt x="16" y="48"/>
                  </a:moveTo>
                  <a:cubicBezTo>
                    <a:pt x="64" y="48"/>
                    <a:pt x="64" y="48"/>
                    <a:pt x="64" y="48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16" y="16"/>
                    <a:pt x="16" y="16"/>
                    <a:pt x="16" y="16"/>
                  </a:cubicBezTo>
                  <a:lnTo>
                    <a:pt x="16" y="48"/>
                  </a:lnTo>
                  <a:close/>
                </a:path>
              </a:pathLst>
            </a:cu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" name="Freeform 84">
              <a:extLst>
                <a:ext uri="{FF2B5EF4-FFF2-40B4-BE49-F238E27FC236}">
                  <a16:creationId xmlns:a16="http://schemas.microsoft.com/office/drawing/2014/main" id="{AF37A42F-63A4-49E7-B8EF-3C1ABCC7CA4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7351" y="4546600"/>
              <a:ext cx="114300" cy="112713"/>
            </a:xfrm>
            <a:custGeom>
              <a:avLst/>
              <a:gdLst>
                <a:gd name="T0" fmla="*/ 40 w 48"/>
                <a:gd name="T1" fmla="*/ 48 h 48"/>
                <a:gd name="T2" fmla="*/ 32 w 48"/>
                <a:gd name="T3" fmla="*/ 40 h 48"/>
                <a:gd name="T4" fmla="*/ 32 w 48"/>
                <a:gd name="T5" fmla="*/ 16 h 48"/>
                <a:gd name="T6" fmla="*/ 16 w 48"/>
                <a:gd name="T7" fmla="*/ 16 h 48"/>
                <a:gd name="T8" fmla="*/ 16 w 48"/>
                <a:gd name="T9" fmla="*/ 40 h 48"/>
                <a:gd name="T10" fmla="*/ 8 w 48"/>
                <a:gd name="T11" fmla="*/ 48 h 48"/>
                <a:gd name="T12" fmla="*/ 0 w 48"/>
                <a:gd name="T13" fmla="*/ 40 h 48"/>
                <a:gd name="T14" fmla="*/ 0 w 48"/>
                <a:gd name="T15" fmla="*/ 8 h 48"/>
                <a:gd name="T16" fmla="*/ 8 w 48"/>
                <a:gd name="T17" fmla="*/ 0 h 48"/>
                <a:gd name="T18" fmla="*/ 40 w 48"/>
                <a:gd name="T19" fmla="*/ 0 h 48"/>
                <a:gd name="T20" fmla="*/ 48 w 48"/>
                <a:gd name="T21" fmla="*/ 8 h 48"/>
                <a:gd name="T22" fmla="*/ 48 w 48"/>
                <a:gd name="T23" fmla="*/ 40 h 48"/>
                <a:gd name="T24" fmla="*/ 40 w 48"/>
                <a:gd name="T2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48">
                  <a:moveTo>
                    <a:pt x="40" y="48"/>
                  </a:moveTo>
                  <a:cubicBezTo>
                    <a:pt x="36" y="48"/>
                    <a:pt x="32" y="44"/>
                    <a:pt x="32" y="4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6" y="44"/>
                    <a:pt x="12" y="48"/>
                    <a:pt x="8" y="48"/>
                  </a:cubicBezTo>
                  <a:cubicBezTo>
                    <a:pt x="3" y="48"/>
                    <a:pt x="0" y="44"/>
                    <a:pt x="0" y="4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4" y="0"/>
                    <a:pt x="48" y="3"/>
                    <a:pt x="48" y="8"/>
                  </a:cubicBezTo>
                  <a:cubicBezTo>
                    <a:pt x="48" y="40"/>
                    <a:pt x="48" y="40"/>
                    <a:pt x="48" y="40"/>
                  </a:cubicBezTo>
                  <a:cubicBezTo>
                    <a:pt x="48" y="44"/>
                    <a:pt x="44" y="48"/>
                    <a:pt x="40" y="48"/>
                  </a:cubicBezTo>
                  <a:close/>
                </a:path>
              </a:pathLst>
            </a:cu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" name="Freeform 85">
              <a:extLst>
                <a:ext uri="{FF2B5EF4-FFF2-40B4-BE49-F238E27FC236}">
                  <a16:creationId xmlns:a16="http://schemas.microsoft.com/office/drawing/2014/main" id="{8916B51C-DB5B-4AC3-81B4-653CEA6E76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5451" y="4467225"/>
              <a:ext cx="38100" cy="115888"/>
            </a:xfrm>
            <a:custGeom>
              <a:avLst/>
              <a:gdLst>
                <a:gd name="T0" fmla="*/ 8 w 16"/>
                <a:gd name="T1" fmla="*/ 49 h 49"/>
                <a:gd name="T2" fmla="*/ 0 w 16"/>
                <a:gd name="T3" fmla="*/ 41 h 49"/>
                <a:gd name="T4" fmla="*/ 0 w 16"/>
                <a:gd name="T5" fmla="*/ 8 h 49"/>
                <a:gd name="T6" fmla="*/ 8 w 16"/>
                <a:gd name="T7" fmla="*/ 0 h 49"/>
                <a:gd name="T8" fmla="*/ 16 w 16"/>
                <a:gd name="T9" fmla="*/ 8 h 49"/>
                <a:gd name="T10" fmla="*/ 16 w 16"/>
                <a:gd name="T11" fmla="*/ 41 h 49"/>
                <a:gd name="T12" fmla="*/ 8 w 16"/>
                <a:gd name="T13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49">
                  <a:moveTo>
                    <a:pt x="8" y="49"/>
                  </a:moveTo>
                  <a:cubicBezTo>
                    <a:pt x="4" y="49"/>
                    <a:pt x="0" y="45"/>
                    <a:pt x="0" y="4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6" y="45"/>
                    <a:pt x="12" y="49"/>
                    <a:pt x="8" y="49"/>
                  </a:cubicBezTo>
                  <a:close/>
                </a:path>
              </a:pathLst>
            </a:cu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  <p:sp>
        <p:nvSpPr>
          <p:cNvPr id="2" name="Rektangel 1">
            <a:extLst>
              <a:ext uri="{FF2B5EF4-FFF2-40B4-BE49-F238E27FC236}">
                <a16:creationId xmlns:a16="http://schemas.microsoft.com/office/drawing/2014/main" id="{3CCAD5C1-7056-45B4-A0FD-454D3FEE3FFB}"/>
              </a:ext>
            </a:extLst>
          </p:cNvPr>
          <p:cNvSpPr/>
          <p:nvPr/>
        </p:nvSpPr>
        <p:spPr>
          <a:xfrm>
            <a:off x="9361267" y="5473849"/>
            <a:ext cx="20377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kern="0" dirty="0">
                <a:solidFill>
                  <a:srgbClr val="E30000"/>
                </a:solidFill>
                <a:sym typeface="Arial"/>
              </a:rPr>
              <a:t>Source: Statistics Denmark</a:t>
            </a:r>
            <a:endParaRPr lang="da-DK" sz="1200" dirty="0">
              <a:solidFill>
                <a:srgbClr val="E3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3634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1ECAEC-144C-4718-A6A4-66B33D346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600" dirty="0"/>
              <a:t>DANISH EXPORT OF ORGANIC GOODS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5B9BB20-9096-4084-9866-82C3EE34CA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1333414"/>
              </p:ext>
            </p:extLst>
          </p:nvPr>
        </p:nvGraphicFramePr>
        <p:xfrm>
          <a:off x="817200" y="1618188"/>
          <a:ext cx="10271510" cy="3881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hape 738">
            <a:extLst>
              <a:ext uri="{FF2B5EF4-FFF2-40B4-BE49-F238E27FC236}">
                <a16:creationId xmlns:a16="http://schemas.microsoft.com/office/drawing/2014/main" id="{DE1764D1-B201-48B4-8FE2-3967412663CC}"/>
              </a:ext>
            </a:extLst>
          </p:cNvPr>
          <p:cNvSpPr/>
          <p:nvPr/>
        </p:nvSpPr>
        <p:spPr>
          <a:xfrm>
            <a:off x="6422383" y="5499279"/>
            <a:ext cx="5168303" cy="430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c="http://schemas.openxmlformats.org/drawingml/2006/chart" xmlns:cdr="http://schemas.openxmlformats.org/drawingml/2006/chartDrawing" xmlns:ma14="http://schemas.microsoft.com/office/mac/drawingml/2011/main" xmlns="" xmlns:lc="http://schemas.openxmlformats.org/drawingml/2006/lockedCanvas" val="1"/>
            </a:ext>
          </a:extLst>
        </p:spPr>
        <p:txBody>
          <a:bodyPr wrap="square" lIns="45694" tIns="45694" rIns="45694" bIns="45694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hangingPunct="0"/>
            <a:r>
              <a:rPr lang="da-DK" kern="0" dirty="0">
                <a:solidFill>
                  <a:srgbClr val="E30000"/>
                </a:solidFill>
                <a:sym typeface="Arial"/>
              </a:rPr>
              <a:t>Source: Statistics Denmark</a:t>
            </a:r>
          </a:p>
          <a:p>
            <a:pPr hangingPunct="0"/>
            <a:r>
              <a:rPr lang="da-DK" kern="0" dirty="0">
                <a:solidFill>
                  <a:schemeClr val="tx2"/>
                </a:solidFill>
                <a:sym typeface="Arial"/>
              </a:rPr>
              <a:t>* </a:t>
            </a:r>
            <a:r>
              <a:rPr lang="da-DK" kern="0" dirty="0" err="1">
                <a:solidFill>
                  <a:schemeClr val="tx2"/>
                </a:solidFill>
                <a:sym typeface="Arial"/>
              </a:rPr>
              <a:t>Mainly</a:t>
            </a:r>
            <a:r>
              <a:rPr lang="da-DK" kern="0" dirty="0">
                <a:solidFill>
                  <a:schemeClr val="tx2"/>
                </a:solidFill>
                <a:sym typeface="Arial"/>
              </a:rPr>
              <a:t> milk </a:t>
            </a:r>
            <a:r>
              <a:rPr lang="da-DK" kern="0" dirty="0" err="1">
                <a:solidFill>
                  <a:schemeClr val="tx2"/>
                </a:solidFill>
                <a:sym typeface="Arial"/>
              </a:rPr>
              <a:t>powder</a:t>
            </a:r>
            <a:r>
              <a:rPr lang="da-DK" kern="0" dirty="0">
                <a:solidFill>
                  <a:schemeClr val="tx2"/>
                </a:solidFill>
                <a:sym typeface="Arial"/>
              </a:rPr>
              <a:t> and baby </a:t>
            </a:r>
            <a:r>
              <a:rPr lang="da-DK" kern="0" dirty="0" err="1">
                <a:solidFill>
                  <a:schemeClr val="tx2"/>
                </a:solidFill>
                <a:sym typeface="Arial"/>
              </a:rPr>
              <a:t>food</a:t>
            </a:r>
            <a:r>
              <a:rPr lang="da-DK" kern="0" dirty="0">
                <a:solidFill>
                  <a:schemeClr val="tx2"/>
                </a:solidFill>
                <a:sym typeface="Arial"/>
              </a:rPr>
              <a:t> but </a:t>
            </a:r>
            <a:r>
              <a:rPr lang="da-DK" kern="0" dirty="0" err="1">
                <a:solidFill>
                  <a:schemeClr val="tx2"/>
                </a:solidFill>
                <a:sym typeface="Arial"/>
              </a:rPr>
              <a:t>also</a:t>
            </a:r>
            <a:r>
              <a:rPr lang="da-DK" kern="0" dirty="0">
                <a:solidFill>
                  <a:schemeClr val="tx2"/>
                </a:solidFill>
                <a:sym typeface="Arial"/>
              </a:rPr>
              <a:t> sauces, dressing, pastas, etc.</a:t>
            </a:r>
            <a:endParaRPr kern="0" dirty="0">
              <a:solidFill>
                <a:schemeClr val="tx2"/>
              </a:solidFill>
              <a:sym typeface="Arial"/>
            </a:endParaRP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4615FA10-925B-4507-AA16-A04FA8C607AF}"/>
              </a:ext>
            </a:extLst>
          </p:cNvPr>
          <p:cNvGrpSpPr/>
          <p:nvPr/>
        </p:nvGrpSpPr>
        <p:grpSpPr>
          <a:xfrm>
            <a:off x="10047870" y="568800"/>
            <a:ext cx="612775" cy="458788"/>
            <a:chOff x="7585076" y="4467225"/>
            <a:chExt cx="612775" cy="458788"/>
          </a:xfrm>
        </p:grpSpPr>
        <p:sp>
          <p:nvSpPr>
            <p:cNvPr id="7" name="Freeform 78">
              <a:extLst>
                <a:ext uri="{FF2B5EF4-FFF2-40B4-BE49-F238E27FC236}">
                  <a16:creationId xmlns:a16="http://schemas.microsoft.com/office/drawing/2014/main" id="{63941419-F65E-401F-9E99-1D42C4D065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85076" y="4735513"/>
              <a:ext cx="612775" cy="190500"/>
            </a:xfrm>
            <a:custGeom>
              <a:avLst/>
              <a:gdLst>
                <a:gd name="T0" fmla="*/ 218 w 258"/>
                <a:gd name="T1" fmla="*/ 80 h 80"/>
                <a:gd name="T2" fmla="*/ 41 w 258"/>
                <a:gd name="T3" fmla="*/ 80 h 80"/>
                <a:gd name="T4" fmla="*/ 34 w 258"/>
                <a:gd name="T5" fmla="*/ 76 h 80"/>
                <a:gd name="T6" fmla="*/ 2 w 258"/>
                <a:gd name="T7" fmla="*/ 11 h 80"/>
                <a:gd name="T8" fmla="*/ 6 w 258"/>
                <a:gd name="T9" fmla="*/ 1 h 80"/>
                <a:gd name="T10" fmla="*/ 9 w 258"/>
                <a:gd name="T11" fmla="*/ 0 h 80"/>
                <a:gd name="T12" fmla="*/ 250 w 258"/>
                <a:gd name="T13" fmla="*/ 0 h 80"/>
                <a:gd name="T14" fmla="*/ 258 w 258"/>
                <a:gd name="T15" fmla="*/ 8 h 80"/>
                <a:gd name="T16" fmla="*/ 257 w 258"/>
                <a:gd name="T17" fmla="*/ 11 h 80"/>
                <a:gd name="T18" fmla="*/ 225 w 258"/>
                <a:gd name="T19" fmla="*/ 76 h 80"/>
                <a:gd name="T20" fmla="*/ 218 w 258"/>
                <a:gd name="T21" fmla="*/ 80 h 80"/>
                <a:gd name="T22" fmla="*/ 46 w 258"/>
                <a:gd name="T23" fmla="*/ 64 h 80"/>
                <a:gd name="T24" fmla="*/ 213 w 258"/>
                <a:gd name="T25" fmla="*/ 64 h 80"/>
                <a:gd name="T26" fmla="*/ 237 w 258"/>
                <a:gd name="T27" fmla="*/ 16 h 80"/>
                <a:gd name="T28" fmla="*/ 22 w 258"/>
                <a:gd name="T29" fmla="*/ 16 h 80"/>
                <a:gd name="T30" fmla="*/ 46 w 258"/>
                <a:gd name="T31" fmla="*/ 6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8" h="80">
                  <a:moveTo>
                    <a:pt x="218" y="80"/>
                  </a:moveTo>
                  <a:cubicBezTo>
                    <a:pt x="41" y="80"/>
                    <a:pt x="41" y="80"/>
                    <a:pt x="41" y="80"/>
                  </a:cubicBezTo>
                  <a:cubicBezTo>
                    <a:pt x="38" y="80"/>
                    <a:pt x="36" y="78"/>
                    <a:pt x="34" y="76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7"/>
                    <a:pt x="2" y="3"/>
                    <a:pt x="6" y="1"/>
                  </a:cubicBezTo>
                  <a:cubicBezTo>
                    <a:pt x="7" y="0"/>
                    <a:pt x="8" y="0"/>
                    <a:pt x="9" y="0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55" y="0"/>
                    <a:pt x="258" y="3"/>
                    <a:pt x="258" y="8"/>
                  </a:cubicBezTo>
                  <a:cubicBezTo>
                    <a:pt x="258" y="9"/>
                    <a:pt x="258" y="10"/>
                    <a:pt x="257" y="11"/>
                  </a:cubicBezTo>
                  <a:cubicBezTo>
                    <a:pt x="225" y="76"/>
                    <a:pt x="225" y="76"/>
                    <a:pt x="225" y="76"/>
                  </a:cubicBezTo>
                  <a:cubicBezTo>
                    <a:pt x="224" y="78"/>
                    <a:pt x="221" y="80"/>
                    <a:pt x="218" y="80"/>
                  </a:cubicBezTo>
                  <a:close/>
                  <a:moveTo>
                    <a:pt x="46" y="64"/>
                  </a:moveTo>
                  <a:cubicBezTo>
                    <a:pt x="213" y="64"/>
                    <a:pt x="213" y="64"/>
                    <a:pt x="213" y="64"/>
                  </a:cubicBezTo>
                  <a:cubicBezTo>
                    <a:pt x="237" y="16"/>
                    <a:pt x="237" y="16"/>
                    <a:pt x="237" y="16"/>
                  </a:cubicBezTo>
                  <a:cubicBezTo>
                    <a:pt x="22" y="16"/>
                    <a:pt x="22" y="16"/>
                    <a:pt x="22" y="16"/>
                  </a:cubicBezTo>
                  <a:lnTo>
                    <a:pt x="46" y="64"/>
                  </a:lnTo>
                  <a:close/>
                </a:path>
              </a:pathLst>
            </a:cu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8" name="Freeform 79">
              <a:extLst>
                <a:ext uri="{FF2B5EF4-FFF2-40B4-BE49-F238E27FC236}">
                  <a16:creationId xmlns:a16="http://schemas.microsoft.com/office/drawing/2014/main" id="{086B3C92-A452-465C-A853-AA60326907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24764" y="4583113"/>
              <a:ext cx="268288" cy="190500"/>
            </a:xfrm>
            <a:custGeom>
              <a:avLst/>
              <a:gdLst>
                <a:gd name="T0" fmla="*/ 105 w 113"/>
                <a:gd name="T1" fmla="*/ 80 h 80"/>
                <a:gd name="T2" fmla="*/ 8 w 113"/>
                <a:gd name="T3" fmla="*/ 80 h 80"/>
                <a:gd name="T4" fmla="*/ 0 w 113"/>
                <a:gd name="T5" fmla="*/ 72 h 80"/>
                <a:gd name="T6" fmla="*/ 0 w 113"/>
                <a:gd name="T7" fmla="*/ 8 h 80"/>
                <a:gd name="T8" fmla="*/ 8 w 113"/>
                <a:gd name="T9" fmla="*/ 0 h 80"/>
                <a:gd name="T10" fmla="*/ 105 w 113"/>
                <a:gd name="T11" fmla="*/ 0 h 80"/>
                <a:gd name="T12" fmla="*/ 113 w 113"/>
                <a:gd name="T13" fmla="*/ 8 h 80"/>
                <a:gd name="T14" fmla="*/ 113 w 113"/>
                <a:gd name="T15" fmla="*/ 72 h 80"/>
                <a:gd name="T16" fmla="*/ 105 w 113"/>
                <a:gd name="T17" fmla="*/ 80 h 80"/>
                <a:gd name="T18" fmla="*/ 16 w 113"/>
                <a:gd name="T19" fmla="*/ 64 h 80"/>
                <a:gd name="T20" fmla="*/ 97 w 113"/>
                <a:gd name="T21" fmla="*/ 64 h 80"/>
                <a:gd name="T22" fmla="*/ 97 w 113"/>
                <a:gd name="T23" fmla="*/ 16 h 80"/>
                <a:gd name="T24" fmla="*/ 16 w 113"/>
                <a:gd name="T25" fmla="*/ 16 h 80"/>
                <a:gd name="T26" fmla="*/ 16 w 113"/>
                <a:gd name="T27" fmla="*/ 6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3" h="80">
                  <a:moveTo>
                    <a:pt x="105" y="80"/>
                  </a:moveTo>
                  <a:cubicBezTo>
                    <a:pt x="8" y="80"/>
                    <a:pt x="8" y="80"/>
                    <a:pt x="8" y="80"/>
                  </a:cubicBezTo>
                  <a:cubicBezTo>
                    <a:pt x="4" y="80"/>
                    <a:pt x="0" y="76"/>
                    <a:pt x="0" y="7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09" y="0"/>
                    <a:pt x="113" y="3"/>
                    <a:pt x="113" y="8"/>
                  </a:cubicBezTo>
                  <a:cubicBezTo>
                    <a:pt x="113" y="72"/>
                    <a:pt x="113" y="72"/>
                    <a:pt x="113" y="72"/>
                  </a:cubicBezTo>
                  <a:cubicBezTo>
                    <a:pt x="113" y="76"/>
                    <a:pt x="109" y="80"/>
                    <a:pt x="105" y="80"/>
                  </a:cubicBezTo>
                  <a:close/>
                  <a:moveTo>
                    <a:pt x="16" y="64"/>
                  </a:moveTo>
                  <a:cubicBezTo>
                    <a:pt x="97" y="64"/>
                    <a:pt x="97" y="64"/>
                    <a:pt x="97" y="64"/>
                  </a:cubicBezTo>
                  <a:cubicBezTo>
                    <a:pt x="97" y="16"/>
                    <a:pt x="97" y="16"/>
                    <a:pt x="97" y="16"/>
                  </a:cubicBezTo>
                  <a:cubicBezTo>
                    <a:pt x="16" y="16"/>
                    <a:pt x="16" y="16"/>
                    <a:pt x="16" y="16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9" name="Freeform 80">
              <a:extLst>
                <a:ext uri="{FF2B5EF4-FFF2-40B4-BE49-F238E27FC236}">
                  <a16:creationId xmlns:a16="http://schemas.microsoft.com/office/drawing/2014/main" id="{14036625-BE46-4D2E-AABA-CE86FE4F7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0964" y="4583113"/>
              <a:ext cx="38100" cy="190500"/>
            </a:xfrm>
            <a:custGeom>
              <a:avLst/>
              <a:gdLst>
                <a:gd name="T0" fmla="*/ 8 w 16"/>
                <a:gd name="T1" fmla="*/ 80 h 80"/>
                <a:gd name="T2" fmla="*/ 0 w 16"/>
                <a:gd name="T3" fmla="*/ 72 h 80"/>
                <a:gd name="T4" fmla="*/ 0 w 16"/>
                <a:gd name="T5" fmla="*/ 8 h 80"/>
                <a:gd name="T6" fmla="*/ 8 w 16"/>
                <a:gd name="T7" fmla="*/ 0 h 80"/>
                <a:gd name="T8" fmla="*/ 16 w 16"/>
                <a:gd name="T9" fmla="*/ 8 h 80"/>
                <a:gd name="T10" fmla="*/ 16 w 16"/>
                <a:gd name="T11" fmla="*/ 72 h 80"/>
                <a:gd name="T12" fmla="*/ 8 w 16"/>
                <a:gd name="T13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80">
                  <a:moveTo>
                    <a:pt x="8" y="80"/>
                  </a:moveTo>
                  <a:cubicBezTo>
                    <a:pt x="4" y="80"/>
                    <a:pt x="0" y="76"/>
                    <a:pt x="0" y="7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6" y="76"/>
                    <a:pt x="13" y="80"/>
                    <a:pt x="8" y="80"/>
                  </a:cubicBezTo>
                  <a:close/>
                </a:path>
              </a:pathLst>
            </a:cu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0" name="Freeform 81">
              <a:extLst>
                <a:ext uri="{FF2B5EF4-FFF2-40B4-BE49-F238E27FC236}">
                  <a16:creationId xmlns:a16="http://schemas.microsoft.com/office/drawing/2014/main" id="{DE6CC89E-79D7-4ED6-9D6C-3E840E4E9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8751" y="4583113"/>
              <a:ext cx="38100" cy="190500"/>
            </a:xfrm>
            <a:custGeom>
              <a:avLst/>
              <a:gdLst>
                <a:gd name="T0" fmla="*/ 8 w 16"/>
                <a:gd name="T1" fmla="*/ 80 h 80"/>
                <a:gd name="T2" fmla="*/ 0 w 16"/>
                <a:gd name="T3" fmla="*/ 72 h 80"/>
                <a:gd name="T4" fmla="*/ 0 w 16"/>
                <a:gd name="T5" fmla="*/ 8 h 80"/>
                <a:gd name="T6" fmla="*/ 8 w 16"/>
                <a:gd name="T7" fmla="*/ 0 h 80"/>
                <a:gd name="T8" fmla="*/ 16 w 16"/>
                <a:gd name="T9" fmla="*/ 8 h 80"/>
                <a:gd name="T10" fmla="*/ 16 w 16"/>
                <a:gd name="T11" fmla="*/ 72 h 80"/>
                <a:gd name="T12" fmla="*/ 8 w 16"/>
                <a:gd name="T13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80">
                  <a:moveTo>
                    <a:pt x="8" y="80"/>
                  </a:moveTo>
                  <a:cubicBezTo>
                    <a:pt x="3" y="80"/>
                    <a:pt x="0" y="76"/>
                    <a:pt x="0" y="7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6" y="76"/>
                    <a:pt x="12" y="80"/>
                    <a:pt x="8" y="80"/>
                  </a:cubicBezTo>
                  <a:close/>
                </a:path>
              </a:pathLst>
            </a:cu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1" name="Freeform 82">
              <a:extLst>
                <a:ext uri="{FF2B5EF4-FFF2-40B4-BE49-F238E27FC236}">
                  <a16:creationId xmlns:a16="http://schemas.microsoft.com/office/drawing/2014/main" id="{B6E489A7-5C4B-4660-881B-5897469A48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4764" y="4659313"/>
              <a:ext cx="268288" cy="38100"/>
            </a:xfrm>
            <a:custGeom>
              <a:avLst/>
              <a:gdLst>
                <a:gd name="T0" fmla="*/ 105 w 113"/>
                <a:gd name="T1" fmla="*/ 16 h 16"/>
                <a:gd name="T2" fmla="*/ 8 w 113"/>
                <a:gd name="T3" fmla="*/ 16 h 16"/>
                <a:gd name="T4" fmla="*/ 0 w 113"/>
                <a:gd name="T5" fmla="*/ 8 h 16"/>
                <a:gd name="T6" fmla="*/ 8 w 113"/>
                <a:gd name="T7" fmla="*/ 0 h 16"/>
                <a:gd name="T8" fmla="*/ 105 w 113"/>
                <a:gd name="T9" fmla="*/ 0 h 16"/>
                <a:gd name="T10" fmla="*/ 113 w 113"/>
                <a:gd name="T11" fmla="*/ 8 h 16"/>
                <a:gd name="T12" fmla="*/ 105 w 113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6">
                  <a:moveTo>
                    <a:pt x="105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09" y="0"/>
                    <a:pt x="113" y="3"/>
                    <a:pt x="113" y="8"/>
                  </a:cubicBezTo>
                  <a:cubicBezTo>
                    <a:pt x="113" y="12"/>
                    <a:pt x="109" y="16"/>
                    <a:pt x="105" y="16"/>
                  </a:cubicBezTo>
                  <a:close/>
                </a:path>
              </a:pathLst>
            </a:cu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" name="Freeform 83">
              <a:extLst>
                <a:ext uri="{FF2B5EF4-FFF2-40B4-BE49-F238E27FC236}">
                  <a16:creationId xmlns:a16="http://schemas.microsoft.com/office/drawing/2014/main" id="{7D9C2D77-5EC9-4304-B46A-0EAA529994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69251" y="4621213"/>
              <a:ext cx="190500" cy="152400"/>
            </a:xfrm>
            <a:custGeom>
              <a:avLst/>
              <a:gdLst>
                <a:gd name="T0" fmla="*/ 72 w 80"/>
                <a:gd name="T1" fmla="*/ 64 h 64"/>
                <a:gd name="T2" fmla="*/ 8 w 80"/>
                <a:gd name="T3" fmla="*/ 64 h 64"/>
                <a:gd name="T4" fmla="*/ 0 w 80"/>
                <a:gd name="T5" fmla="*/ 56 h 64"/>
                <a:gd name="T6" fmla="*/ 0 w 80"/>
                <a:gd name="T7" fmla="*/ 8 h 64"/>
                <a:gd name="T8" fmla="*/ 8 w 80"/>
                <a:gd name="T9" fmla="*/ 0 h 64"/>
                <a:gd name="T10" fmla="*/ 72 w 80"/>
                <a:gd name="T11" fmla="*/ 0 h 64"/>
                <a:gd name="T12" fmla="*/ 80 w 80"/>
                <a:gd name="T13" fmla="*/ 8 h 64"/>
                <a:gd name="T14" fmla="*/ 80 w 80"/>
                <a:gd name="T15" fmla="*/ 56 h 64"/>
                <a:gd name="T16" fmla="*/ 72 w 80"/>
                <a:gd name="T17" fmla="*/ 64 h 64"/>
                <a:gd name="T18" fmla="*/ 16 w 80"/>
                <a:gd name="T19" fmla="*/ 48 h 64"/>
                <a:gd name="T20" fmla="*/ 64 w 80"/>
                <a:gd name="T21" fmla="*/ 48 h 64"/>
                <a:gd name="T22" fmla="*/ 64 w 80"/>
                <a:gd name="T23" fmla="*/ 16 h 64"/>
                <a:gd name="T24" fmla="*/ 16 w 80"/>
                <a:gd name="T25" fmla="*/ 16 h 64"/>
                <a:gd name="T26" fmla="*/ 16 w 80"/>
                <a:gd name="T27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" h="64">
                  <a:moveTo>
                    <a:pt x="72" y="64"/>
                  </a:moveTo>
                  <a:cubicBezTo>
                    <a:pt x="8" y="64"/>
                    <a:pt x="8" y="64"/>
                    <a:pt x="8" y="64"/>
                  </a:cubicBezTo>
                  <a:cubicBezTo>
                    <a:pt x="3" y="64"/>
                    <a:pt x="0" y="60"/>
                    <a:pt x="0" y="5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7" y="0"/>
                    <a:pt x="80" y="3"/>
                    <a:pt x="80" y="8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0" y="60"/>
                    <a:pt x="77" y="64"/>
                    <a:pt x="72" y="64"/>
                  </a:cubicBezTo>
                  <a:close/>
                  <a:moveTo>
                    <a:pt x="16" y="48"/>
                  </a:moveTo>
                  <a:cubicBezTo>
                    <a:pt x="64" y="48"/>
                    <a:pt x="64" y="48"/>
                    <a:pt x="64" y="48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16" y="16"/>
                    <a:pt x="16" y="16"/>
                    <a:pt x="16" y="16"/>
                  </a:cubicBezTo>
                  <a:lnTo>
                    <a:pt x="16" y="48"/>
                  </a:lnTo>
                  <a:close/>
                </a:path>
              </a:pathLst>
            </a:cu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3" name="Freeform 84">
              <a:extLst>
                <a:ext uri="{FF2B5EF4-FFF2-40B4-BE49-F238E27FC236}">
                  <a16:creationId xmlns:a16="http://schemas.microsoft.com/office/drawing/2014/main" id="{94763B95-4188-4A56-BDEB-9F9C0D4933A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7351" y="4546600"/>
              <a:ext cx="114300" cy="112713"/>
            </a:xfrm>
            <a:custGeom>
              <a:avLst/>
              <a:gdLst>
                <a:gd name="T0" fmla="*/ 40 w 48"/>
                <a:gd name="T1" fmla="*/ 48 h 48"/>
                <a:gd name="T2" fmla="*/ 32 w 48"/>
                <a:gd name="T3" fmla="*/ 40 h 48"/>
                <a:gd name="T4" fmla="*/ 32 w 48"/>
                <a:gd name="T5" fmla="*/ 16 h 48"/>
                <a:gd name="T6" fmla="*/ 16 w 48"/>
                <a:gd name="T7" fmla="*/ 16 h 48"/>
                <a:gd name="T8" fmla="*/ 16 w 48"/>
                <a:gd name="T9" fmla="*/ 40 h 48"/>
                <a:gd name="T10" fmla="*/ 8 w 48"/>
                <a:gd name="T11" fmla="*/ 48 h 48"/>
                <a:gd name="T12" fmla="*/ 0 w 48"/>
                <a:gd name="T13" fmla="*/ 40 h 48"/>
                <a:gd name="T14" fmla="*/ 0 w 48"/>
                <a:gd name="T15" fmla="*/ 8 h 48"/>
                <a:gd name="T16" fmla="*/ 8 w 48"/>
                <a:gd name="T17" fmla="*/ 0 h 48"/>
                <a:gd name="T18" fmla="*/ 40 w 48"/>
                <a:gd name="T19" fmla="*/ 0 h 48"/>
                <a:gd name="T20" fmla="*/ 48 w 48"/>
                <a:gd name="T21" fmla="*/ 8 h 48"/>
                <a:gd name="T22" fmla="*/ 48 w 48"/>
                <a:gd name="T23" fmla="*/ 40 h 48"/>
                <a:gd name="T24" fmla="*/ 40 w 48"/>
                <a:gd name="T2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48">
                  <a:moveTo>
                    <a:pt x="40" y="48"/>
                  </a:moveTo>
                  <a:cubicBezTo>
                    <a:pt x="36" y="48"/>
                    <a:pt x="32" y="44"/>
                    <a:pt x="32" y="4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6" y="44"/>
                    <a:pt x="12" y="48"/>
                    <a:pt x="8" y="48"/>
                  </a:cubicBezTo>
                  <a:cubicBezTo>
                    <a:pt x="3" y="48"/>
                    <a:pt x="0" y="44"/>
                    <a:pt x="0" y="4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4" y="0"/>
                    <a:pt x="48" y="3"/>
                    <a:pt x="48" y="8"/>
                  </a:cubicBezTo>
                  <a:cubicBezTo>
                    <a:pt x="48" y="40"/>
                    <a:pt x="48" y="40"/>
                    <a:pt x="48" y="40"/>
                  </a:cubicBezTo>
                  <a:cubicBezTo>
                    <a:pt x="48" y="44"/>
                    <a:pt x="44" y="48"/>
                    <a:pt x="40" y="48"/>
                  </a:cubicBezTo>
                  <a:close/>
                </a:path>
              </a:pathLst>
            </a:cu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4" name="Freeform 85">
              <a:extLst>
                <a:ext uri="{FF2B5EF4-FFF2-40B4-BE49-F238E27FC236}">
                  <a16:creationId xmlns:a16="http://schemas.microsoft.com/office/drawing/2014/main" id="{FD6A38D7-9EDE-4149-BD41-F1D5BF17D5C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5451" y="4467225"/>
              <a:ext cx="38100" cy="115888"/>
            </a:xfrm>
            <a:custGeom>
              <a:avLst/>
              <a:gdLst>
                <a:gd name="T0" fmla="*/ 8 w 16"/>
                <a:gd name="T1" fmla="*/ 49 h 49"/>
                <a:gd name="T2" fmla="*/ 0 w 16"/>
                <a:gd name="T3" fmla="*/ 41 h 49"/>
                <a:gd name="T4" fmla="*/ 0 w 16"/>
                <a:gd name="T5" fmla="*/ 8 h 49"/>
                <a:gd name="T6" fmla="*/ 8 w 16"/>
                <a:gd name="T7" fmla="*/ 0 h 49"/>
                <a:gd name="T8" fmla="*/ 16 w 16"/>
                <a:gd name="T9" fmla="*/ 8 h 49"/>
                <a:gd name="T10" fmla="*/ 16 w 16"/>
                <a:gd name="T11" fmla="*/ 41 h 49"/>
                <a:gd name="T12" fmla="*/ 8 w 16"/>
                <a:gd name="T13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49">
                  <a:moveTo>
                    <a:pt x="8" y="49"/>
                  </a:moveTo>
                  <a:cubicBezTo>
                    <a:pt x="4" y="49"/>
                    <a:pt x="0" y="45"/>
                    <a:pt x="0" y="4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6" y="45"/>
                    <a:pt x="12" y="49"/>
                    <a:pt x="8" y="49"/>
                  </a:cubicBezTo>
                  <a:close/>
                </a:path>
              </a:pathLst>
            </a:cu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933495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CA4F24-F1E6-40C7-9DDF-9BB6085FB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600" dirty="0"/>
              <a:t>DANISH ORGANIC EXPORTS – BY COUNTRY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19B4C9B-FBD5-46BD-B2EC-71E40005AF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2137758"/>
              </p:ext>
            </p:extLst>
          </p:nvPr>
        </p:nvGraphicFramePr>
        <p:xfrm>
          <a:off x="817200" y="1638000"/>
          <a:ext cx="10271510" cy="3881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Gruppe 4">
            <a:extLst>
              <a:ext uri="{FF2B5EF4-FFF2-40B4-BE49-F238E27FC236}">
                <a16:creationId xmlns:a16="http://schemas.microsoft.com/office/drawing/2014/main" id="{786A7A56-7FE7-4071-B2D5-EDA32A2220FC}"/>
              </a:ext>
            </a:extLst>
          </p:cNvPr>
          <p:cNvGrpSpPr/>
          <p:nvPr/>
        </p:nvGrpSpPr>
        <p:grpSpPr>
          <a:xfrm>
            <a:off x="10047870" y="568800"/>
            <a:ext cx="612775" cy="458788"/>
            <a:chOff x="7585076" y="4467225"/>
            <a:chExt cx="612775" cy="458788"/>
          </a:xfrm>
        </p:grpSpPr>
        <p:sp>
          <p:nvSpPr>
            <p:cNvPr id="6" name="Freeform 78">
              <a:extLst>
                <a:ext uri="{FF2B5EF4-FFF2-40B4-BE49-F238E27FC236}">
                  <a16:creationId xmlns:a16="http://schemas.microsoft.com/office/drawing/2014/main" id="{69AE91E7-7E55-4015-846F-548B781D19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85076" y="4735513"/>
              <a:ext cx="612775" cy="190500"/>
            </a:xfrm>
            <a:custGeom>
              <a:avLst/>
              <a:gdLst>
                <a:gd name="T0" fmla="*/ 218 w 258"/>
                <a:gd name="T1" fmla="*/ 80 h 80"/>
                <a:gd name="T2" fmla="*/ 41 w 258"/>
                <a:gd name="T3" fmla="*/ 80 h 80"/>
                <a:gd name="T4" fmla="*/ 34 w 258"/>
                <a:gd name="T5" fmla="*/ 76 h 80"/>
                <a:gd name="T6" fmla="*/ 2 w 258"/>
                <a:gd name="T7" fmla="*/ 11 h 80"/>
                <a:gd name="T8" fmla="*/ 6 w 258"/>
                <a:gd name="T9" fmla="*/ 1 h 80"/>
                <a:gd name="T10" fmla="*/ 9 w 258"/>
                <a:gd name="T11" fmla="*/ 0 h 80"/>
                <a:gd name="T12" fmla="*/ 250 w 258"/>
                <a:gd name="T13" fmla="*/ 0 h 80"/>
                <a:gd name="T14" fmla="*/ 258 w 258"/>
                <a:gd name="T15" fmla="*/ 8 h 80"/>
                <a:gd name="T16" fmla="*/ 257 w 258"/>
                <a:gd name="T17" fmla="*/ 11 h 80"/>
                <a:gd name="T18" fmla="*/ 225 w 258"/>
                <a:gd name="T19" fmla="*/ 76 h 80"/>
                <a:gd name="T20" fmla="*/ 218 w 258"/>
                <a:gd name="T21" fmla="*/ 80 h 80"/>
                <a:gd name="T22" fmla="*/ 46 w 258"/>
                <a:gd name="T23" fmla="*/ 64 h 80"/>
                <a:gd name="T24" fmla="*/ 213 w 258"/>
                <a:gd name="T25" fmla="*/ 64 h 80"/>
                <a:gd name="T26" fmla="*/ 237 w 258"/>
                <a:gd name="T27" fmla="*/ 16 h 80"/>
                <a:gd name="T28" fmla="*/ 22 w 258"/>
                <a:gd name="T29" fmla="*/ 16 h 80"/>
                <a:gd name="T30" fmla="*/ 46 w 258"/>
                <a:gd name="T31" fmla="*/ 6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8" h="80">
                  <a:moveTo>
                    <a:pt x="218" y="80"/>
                  </a:moveTo>
                  <a:cubicBezTo>
                    <a:pt x="41" y="80"/>
                    <a:pt x="41" y="80"/>
                    <a:pt x="41" y="80"/>
                  </a:cubicBezTo>
                  <a:cubicBezTo>
                    <a:pt x="38" y="80"/>
                    <a:pt x="36" y="78"/>
                    <a:pt x="34" y="76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7"/>
                    <a:pt x="2" y="3"/>
                    <a:pt x="6" y="1"/>
                  </a:cubicBezTo>
                  <a:cubicBezTo>
                    <a:pt x="7" y="0"/>
                    <a:pt x="8" y="0"/>
                    <a:pt x="9" y="0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55" y="0"/>
                    <a:pt x="258" y="3"/>
                    <a:pt x="258" y="8"/>
                  </a:cubicBezTo>
                  <a:cubicBezTo>
                    <a:pt x="258" y="9"/>
                    <a:pt x="258" y="10"/>
                    <a:pt x="257" y="11"/>
                  </a:cubicBezTo>
                  <a:cubicBezTo>
                    <a:pt x="225" y="76"/>
                    <a:pt x="225" y="76"/>
                    <a:pt x="225" y="76"/>
                  </a:cubicBezTo>
                  <a:cubicBezTo>
                    <a:pt x="224" y="78"/>
                    <a:pt x="221" y="80"/>
                    <a:pt x="218" y="80"/>
                  </a:cubicBezTo>
                  <a:close/>
                  <a:moveTo>
                    <a:pt x="46" y="64"/>
                  </a:moveTo>
                  <a:cubicBezTo>
                    <a:pt x="213" y="64"/>
                    <a:pt x="213" y="64"/>
                    <a:pt x="213" y="64"/>
                  </a:cubicBezTo>
                  <a:cubicBezTo>
                    <a:pt x="237" y="16"/>
                    <a:pt x="237" y="16"/>
                    <a:pt x="237" y="16"/>
                  </a:cubicBezTo>
                  <a:cubicBezTo>
                    <a:pt x="22" y="16"/>
                    <a:pt x="22" y="16"/>
                    <a:pt x="22" y="16"/>
                  </a:cubicBezTo>
                  <a:lnTo>
                    <a:pt x="46" y="64"/>
                  </a:lnTo>
                  <a:close/>
                </a:path>
              </a:pathLst>
            </a:cu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" name="Freeform 79">
              <a:extLst>
                <a:ext uri="{FF2B5EF4-FFF2-40B4-BE49-F238E27FC236}">
                  <a16:creationId xmlns:a16="http://schemas.microsoft.com/office/drawing/2014/main" id="{2445ED6E-9EF7-426E-BC9B-997CE4CF72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24764" y="4583113"/>
              <a:ext cx="268288" cy="190500"/>
            </a:xfrm>
            <a:custGeom>
              <a:avLst/>
              <a:gdLst>
                <a:gd name="T0" fmla="*/ 105 w 113"/>
                <a:gd name="T1" fmla="*/ 80 h 80"/>
                <a:gd name="T2" fmla="*/ 8 w 113"/>
                <a:gd name="T3" fmla="*/ 80 h 80"/>
                <a:gd name="T4" fmla="*/ 0 w 113"/>
                <a:gd name="T5" fmla="*/ 72 h 80"/>
                <a:gd name="T6" fmla="*/ 0 w 113"/>
                <a:gd name="T7" fmla="*/ 8 h 80"/>
                <a:gd name="T8" fmla="*/ 8 w 113"/>
                <a:gd name="T9" fmla="*/ 0 h 80"/>
                <a:gd name="T10" fmla="*/ 105 w 113"/>
                <a:gd name="T11" fmla="*/ 0 h 80"/>
                <a:gd name="T12" fmla="*/ 113 w 113"/>
                <a:gd name="T13" fmla="*/ 8 h 80"/>
                <a:gd name="T14" fmla="*/ 113 w 113"/>
                <a:gd name="T15" fmla="*/ 72 h 80"/>
                <a:gd name="T16" fmla="*/ 105 w 113"/>
                <a:gd name="T17" fmla="*/ 80 h 80"/>
                <a:gd name="T18" fmla="*/ 16 w 113"/>
                <a:gd name="T19" fmla="*/ 64 h 80"/>
                <a:gd name="T20" fmla="*/ 97 w 113"/>
                <a:gd name="T21" fmla="*/ 64 h 80"/>
                <a:gd name="T22" fmla="*/ 97 w 113"/>
                <a:gd name="T23" fmla="*/ 16 h 80"/>
                <a:gd name="T24" fmla="*/ 16 w 113"/>
                <a:gd name="T25" fmla="*/ 16 h 80"/>
                <a:gd name="T26" fmla="*/ 16 w 113"/>
                <a:gd name="T27" fmla="*/ 6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3" h="80">
                  <a:moveTo>
                    <a:pt x="105" y="80"/>
                  </a:moveTo>
                  <a:cubicBezTo>
                    <a:pt x="8" y="80"/>
                    <a:pt x="8" y="80"/>
                    <a:pt x="8" y="80"/>
                  </a:cubicBezTo>
                  <a:cubicBezTo>
                    <a:pt x="4" y="80"/>
                    <a:pt x="0" y="76"/>
                    <a:pt x="0" y="7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09" y="0"/>
                    <a:pt x="113" y="3"/>
                    <a:pt x="113" y="8"/>
                  </a:cubicBezTo>
                  <a:cubicBezTo>
                    <a:pt x="113" y="72"/>
                    <a:pt x="113" y="72"/>
                    <a:pt x="113" y="72"/>
                  </a:cubicBezTo>
                  <a:cubicBezTo>
                    <a:pt x="113" y="76"/>
                    <a:pt x="109" y="80"/>
                    <a:pt x="105" y="80"/>
                  </a:cubicBezTo>
                  <a:close/>
                  <a:moveTo>
                    <a:pt x="16" y="64"/>
                  </a:moveTo>
                  <a:cubicBezTo>
                    <a:pt x="97" y="64"/>
                    <a:pt x="97" y="64"/>
                    <a:pt x="97" y="64"/>
                  </a:cubicBezTo>
                  <a:cubicBezTo>
                    <a:pt x="97" y="16"/>
                    <a:pt x="97" y="16"/>
                    <a:pt x="97" y="16"/>
                  </a:cubicBezTo>
                  <a:cubicBezTo>
                    <a:pt x="16" y="16"/>
                    <a:pt x="16" y="16"/>
                    <a:pt x="16" y="16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8" name="Freeform 80">
              <a:extLst>
                <a:ext uri="{FF2B5EF4-FFF2-40B4-BE49-F238E27FC236}">
                  <a16:creationId xmlns:a16="http://schemas.microsoft.com/office/drawing/2014/main" id="{52684B45-5F12-4B32-B353-D42C6C7E1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0964" y="4583113"/>
              <a:ext cx="38100" cy="190500"/>
            </a:xfrm>
            <a:custGeom>
              <a:avLst/>
              <a:gdLst>
                <a:gd name="T0" fmla="*/ 8 w 16"/>
                <a:gd name="T1" fmla="*/ 80 h 80"/>
                <a:gd name="T2" fmla="*/ 0 w 16"/>
                <a:gd name="T3" fmla="*/ 72 h 80"/>
                <a:gd name="T4" fmla="*/ 0 w 16"/>
                <a:gd name="T5" fmla="*/ 8 h 80"/>
                <a:gd name="T6" fmla="*/ 8 w 16"/>
                <a:gd name="T7" fmla="*/ 0 h 80"/>
                <a:gd name="T8" fmla="*/ 16 w 16"/>
                <a:gd name="T9" fmla="*/ 8 h 80"/>
                <a:gd name="T10" fmla="*/ 16 w 16"/>
                <a:gd name="T11" fmla="*/ 72 h 80"/>
                <a:gd name="T12" fmla="*/ 8 w 16"/>
                <a:gd name="T13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80">
                  <a:moveTo>
                    <a:pt x="8" y="80"/>
                  </a:moveTo>
                  <a:cubicBezTo>
                    <a:pt x="4" y="80"/>
                    <a:pt x="0" y="76"/>
                    <a:pt x="0" y="7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6" y="76"/>
                    <a:pt x="13" y="80"/>
                    <a:pt x="8" y="80"/>
                  </a:cubicBezTo>
                  <a:close/>
                </a:path>
              </a:pathLst>
            </a:cu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9" name="Freeform 81">
              <a:extLst>
                <a:ext uri="{FF2B5EF4-FFF2-40B4-BE49-F238E27FC236}">
                  <a16:creationId xmlns:a16="http://schemas.microsoft.com/office/drawing/2014/main" id="{4EADCB77-FE1E-4FAA-8AA6-41D323A7C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8751" y="4583113"/>
              <a:ext cx="38100" cy="190500"/>
            </a:xfrm>
            <a:custGeom>
              <a:avLst/>
              <a:gdLst>
                <a:gd name="T0" fmla="*/ 8 w 16"/>
                <a:gd name="T1" fmla="*/ 80 h 80"/>
                <a:gd name="T2" fmla="*/ 0 w 16"/>
                <a:gd name="T3" fmla="*/ 72 h 80"/>
                <a:gd name="T4" fmla="*/ 0 w 16"/>
                <a:gd name="T5" fmla="*/ 8 h 80"/>
                <a:gd name="T6" fmla="*/ 8 w 16"/>
                <a:gd name="T7" fmla="*/ 0 h 80"/>
                <a:gd name="T8" fmla="*/ 16 w 16"/>
                <a:gd name="T9" fmla="*/ 8 h 80"/>
                <a:gd name="T10" fmla="*/ 16 w 16"/>
                <a:gd name="T11" fmla="*/ 72 h 80"/>
                <a:gd name="T12" fmla="*/ 8 w 16"/>
                <a:gd name="T13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80">
                  <a:moveTo>
                    <a:pt x="8" y="80"/>
                  </a:moveTo>
                  <a:cubicBezTo>
                    <a:pt x="3" y="80"/>
                    <a:pt x="0" y="76"/>
                    <a:pt x="0" y="7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6" y="76"/>
                    <a:pt x="12" y="80"/>
                    <a:pt x="8" y="80"/>
                  </a:cubicBezTo>
                  <a:close/>
                </a:path>
              </a:pathLst>
            </a:cu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0" name="Freeform 82">
              <a:extLst>
                <a:ext uri="{FF2B5EF4-FFF2-40B4-BE49-F238E27FC236}">
                  <a16:creationId xmlns:a16="http://schemas.microsoft.com/office/drawing/2014/main" id="{C416D62B-A5FE-45F3-B8A1-1B1437287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4764" y="4659313"/>
              <a:ext cx="268288" cy="38100"/>
            </a:xfrm>
            <a:custGeom>
              <a:avLst/>
              <a:gdLst>
                <a:gd name="T0" fmla="*/ 105 w 113"/>
                <a:gd name="T1" fmla="*/ 16 h 16"/>
                <a:gd name="T2" fmla="*/ 8 w 113"/>
                <a:gd name="T3" fmla="*/ 16 h 16"/>
                <a:gd name="T4" fmla="*/ 0 w 113"/>
                <a:gd name="T5" fmla="*/ 8 h 16"/>
                <a:gd name="T6" fmla="*/ 8 w 113"/>
                <a:gd name="T7" fmla="*/ 0 h 16"/>
                <a:gd name="T8" fmla="*/ 105 w 113"/>
                <a:gd name="T9" fmla="*/ 0 h 16"/>
                <a:gd name="T10" fmla="*/ 113 w 113"/>
                <a:gd name="T11" fmla="*/ 8 h 16"/>
                <a:gd name="T12" fmla="*/ 105 w 113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6">
                  <a:moveTo>
                    <a:pt x="105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09" y="0"/>
                    <a:pt x="113" y="3"/>
                    <a:pt x="113" y="8"/>
                  </a:cubicBezTo>
                  <a:cubicBezTo>
                    <a:pt x="113" y="12"/>
                    <a:pt x="109" y="16"/>
                    <a:pt x="105" y="16"/>
                  </a:cubicBezTo>
                  <a:close/>
                </a:path>
              </a:pathLst>
            </a:cu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1" name="Freeform 83">
              <a:extLst>
                <a:ext uri="{FF2B5EF4-FFF2-40B4-BE49-F238E27FC236}">
                  <a16:creationId xmlns:a16="http://schemas.microsoft.com/office/drawing/2014/main" id="{B7D82CA0-47BC-4E46-8DDD-2A2563B311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69251" y="4621213"/>
              <a:ext cx="190500" cy="152400"/>
            </a:xfrm>
            <a:custGeom>
              <a:avLst/>
              <a:gdLst>
                <a:gd name="T0" fmla="*/ 72 w 80"/>
                <a:gd name="T1" fmla="*/ 64 h 64"/>
                <a:gd name="T2" fmla="*/ 8 w 80"/>
                <a:gd name="T3" fmla="*/ 64 h 64"/>
                <a:gd name="T4" fmla="*/ 0 w 80"/>
                <a:gd name="T5" fmla="*/ 56 h 64"/>
                <a:gd name="T6" fmla="*/ 0 w 80"/>
                <a:gd name="T7" fmla="*/ 8 h 64"/>
                <a:gd name="T8" fmla="*/ 8 w 80"/>
                <a:gd name="T9" fmla="*/ 0 h 64"/>
                <a:gd name="T10" fmla="*/ 72 w 80"/>
                <a:gd name="T11" fmla="*/ 0 h 64"/>
                <a:gd name="T12" fmla="*/ 80 w 80"/>
                <a:gd name="T13" fmla="*/ 8 h 64"/>
                <a:gd name="T14" fmla="*/ 80 w 80"/>
                <a:gd name="T15" fmla="*/ 56 h 64"/>
                <a:gd name="T16" fmla="*/ 72 w 80"/>
                <a:gd name="T17" fmla="*/ 64 h 64"/>
                <a:gd name="T18" fmla="*/ 16 w 80"/>
                <a:gd name="T19" fmla="*/ 48 h 64"/>
                <a:gd name="T20" fmla="*/ 64 w 80"/>
                <a:gd name="T21" fmla="*/ 48 h 64"/>
                <a:gd name="T22" fmla="*/ 64 w 80"/>
                <a:gd name="T23" fmla="*/ 16 h 64"/>
                <a:gd name="T24" fmla="*/ 16 w 80"/>
                <a:gd name="T25" fmla="*/ 16 h 64"/>
                <a:gd name="T26" fmla="*/ 16 w 80"/>
                <a:gd name="T27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" h="64">
                  <a:moveTo>
                    <a:pt x="72" y="64"/>
                  </a:moveTo>
                  <a:cubicBezTo>
                    <a:pt x="8" y="64"/>
                    <a:pt x="8" y="64"/>
                    <a:pt x="8" y="64"/>
                  </a:cubicBezTo>
                  <a:cubicBezTo>
                    <a:pt x="3" y="64"/>
                    <a:pt x="0" y="60"/>
                    <a:pt x="0" y="5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7" y="0"/>
                    <a:pt x="80" y="3"/>
                    <a:pt x="80" y="8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0" y="60"/>
                    <a:pt x="77" y="64"/>
                    <a:pt x="72" y="64"/>
                  </a:cubicBezTo>
                  <a:close/>
                  <a:moveTo>
                    <a:pt x="16" y="48"/>
                  </a:moveTo>
                  <a:cubicBezTo>
                    <a:pt x="64" y="48"/>
                    <a:pt x="64" y="48"/>
                    <a:pt x="64" y="48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16" y="16"/>
                    <a:pt x="16" y="16"/>
                    <a:pt x="16" y="16"/>
                  </a:cubicBezTo>
                  <a:lnTo>
                    <a:pt x="16" y="48"/>
                  </a:lnTo>
                  <a:close/>
                </a:path>
              </a:pathLst>
            </a:cu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" name="Freeform 84">
              <a:extLst>
                <a:ext uri="{FF2B5EF4-FFF2-40B4-BE49-F238E27FC236}">
                  <a16:creationId xmlns:a16="http://schemas.microsoft.com/office/drawing/2014/main" id="{1E5E3627-CBAC-4681-8B43-319535146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7351" y="4546600"/>
              <a:ext cx="114300" cy="112713"/>
            </a:xfrm>
            <a:custGeom>
              <a:avLst/>
              <a:gdLst>
                <a:gd name="T0" fmla="*/ 40 w 48"/>
                <a:gd name="T1" fmla="*/ 48 h 48"/>
                <a:gd name="T2" fmla="*/ 32 w 48"/>
                <a:gd name="T3" fmla="*/ 40 h 48"/>
                <a:gd name="T4" fmla="*/ 32 w 48"/>
                <a:gd name="T5" fmla="*/ 16 h 48"/>
                <a:gd name="T6" fmla="*/ 16 w 48"/>
                <a:gd name="T7" fmla="*/ 16 h 48"/>
                <a:gd name="T8" fmla="*/ 16 w 48"/>
                <a:gd name="T9" fmla="*/ 40 h 48"/>
                <a:gd name="T10" fmla="*/ 8 w 48"/>
                <a:gd name="T11" fmla="*/ 48 h 48"/>
                <a:gd name="T12" fmla="*/ 0 w 48"/>
                <a:gd name="T13" fmla="*/ 40 h 48"/>
                <a:gd name="T14" fmla="*/ 0 w 48"/>
                <a:gd name="T15" fmla="*/ 8 h 48"/>
                <a:gd name="T16" fmla="*/ 8 w 48"/>
                <a:gd name="T17" fmla="*/ 0 h 48"/>
                <a:gd name="T18" fmla="*/ 40 w 48"/>
                <a:gd name="T19" fmla="*/ 0 h 48"/>
                <a:gd name="T20" fmla="*/ 48 w 48"/>
                <a:gd name="T21" fmla="*/ 8 h 48"/>
                <a:gd name="T22" fmla="*/ 48 w 48"/>
                <a:gd name="T23" fmla="*/ 40 h 48"/>
                <a:gd name="T24" fmla="*/ 40 w 48"/>
                <a:gd name="T2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48">
                  <a:moveTo>
                    <a:pt x="40" y="48"/>
                  </a:moveTo>
                  <a:cubicBezTo>
                    <a:pt x="36" y="48"/>
                    <a:pt x="32" y="44"/>
                    <a:pt x="32" y="4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6" y="44"/>
                    <a:pt x="12" y="48"/>
                    <a:pt x="8" y="48"/>
                  </a:cubicBezTo>
                  <a:cubicBezTo>
                    <a:pt x="3" y="48"/>
                    <a:pt x="0" y="44"/>
                    <a:pt x="0" y="4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4" y="0"/>
                    <a:pt x="48" y="3"/>
                    <a:pt x="48" y="8"/>
                  </a:cubicBezTo>
                  <a:cubicBezTo>
                    <a:pt x="48" y="40"/>
                    <a:pt x="48" y="40"/>
                    <a:pt x="48" y="40"/>
                  </a:cubicBezTo>
                  <a:cubicBezTo>
                    <a:pt x="48" y="44"/>
                    <a:pt x="44" y="48"/>
                    <a:pt x="40" y="48"/>
                  </a:cubicBezTo>
                  <a:close/>
                </a:path>
              </a:pathLst>
            </a:cu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3" name="Freeform 85">
              <a:extLst>
                <a:ext uri="{FF2B5EF4-FFF2-40B4-BE49-F238E27FC236}">
                  <a16:creationId xmlns:a16="http://schemas.microsoft.com/office/drawing/2014/main" id="{3DCD02B0-8A3D-4F4A-A84B-9ACFFC74A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5451" y="4467225"/>
              <a:ext cx="38100" cy="115888"/>
            </a:xfrm>
            <a:custGeom>
              <a:avLst/>
              <a:gdLst>
                <a:gd name="T0" fmla="*/ 8 w 16"/>
                <a:gd name="T1" fmla="*/ 49 h 49"/>
                <a:gd name="T2" fmla="*/ 0 w 16"/>
                <a:gd name="T3" fmla="*/ 41 h 49"/>
                <a:gd name="T4" fmla="*/ 0 w 16"/>
                <a:gd name="T5" fmla="*/ 8 h 49"/>
                <a:gd name="T6" fmla="*/ 8 w 16"/>
                <a:gd name="T7" fmla="*/ 0 h 49"/>
                <a:gd name="T8" fmla="*/ 16 w 16"/>
                <a:gd name="T9" fmla="*/ 8 h 49"/>
                <a:gd name="T10" fmla="*/ 16 w 16"/>
                <a:gd name="T11" fmla="*/ 41 h 49"/>
                <a:gd name="T12" fmla="*/ 8 w 16"/>
                <a:gd name="T13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49">
                  <a:moveTo>
                    <a:pt x="8" y="49"/>
                  </a:moveTo>
                  <a:cubicBezTo>
                    <a:pt x="4" y="49"/>
                    <a:pt x="0" y="45"/>
                    <a:pt x="0" y="4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6" y="45"/>
                    <a:pt x="12" y="49"/>
                    <a:pt x="8" y="49"/>
                  </a:cubicBezTo>
                  <a:close/>
                </a:path>
              </a:pathLst>
            </a:cu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2867556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FCE4B0FC-B115-4EB1-867A-658A7F6FA7D3}"/>
              </a:ext>
            </a:extLst>
          </p:cNvPr>
          <p:cNvSpPr txBox="1"/>
          <p:nvPr/>
        </p:nvSpPr>
        <p:spPr>
          <a:xfrm>
            <a:off x="1935804" y="873336"/>
            <a:ext cx="3015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53821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ORGANIC FARMERS AND THEIR PRODUCTION</a:t>
            </a:r>
          </a:p>
        </p:txBody>
      </p:sp>
    </p:spTree>
    <p:extLst>
      <p:ext uri="{BB962C8B-B14F-4D97-AF65-F5344CB8AC3E}">
        <p14:creationId xmlns:p14="http://schemas.microsoft.com/office/powerpoint/2010/main" val="3063807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9188D606-F37F-4F03-9EE0-283E4FBB11B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89196" y="1718036"/>
            <a:ext cx="5306803" cy="3729727"/>
          </a:xfrm>
        </p:spPr>
        <p:txBody>
          <a:bodyPr/>
          <a:lstStyle/>
          <a:p>
            <a:r>
              <a:rPr lang="da-DK" dirty="0" err="1"/>
              <a:t>Organic</a:t>
            </a:r>
            <a:r>
              <a:rPr lang="da-DK" dirty="0"/>
              <a:t> </a:t>
            </a:r>
            <a:r>
              <a:rPr lang="da-DK" dirty="0" err="1"/>
              <a:t>state-authorized</a:t>
            </a:r>
            <a:r>
              <a:rPr lang="da-DK" dirty="0"/>
              <a:t> label </a:t>
            </a:r>
            <a:r>
              <a:rPr lang="da-DK" dirty="0" err="1"/>
              <a:t>certifying</a:t>
            </a:r>
            <a:r>
              <a:rPr lang="da-DK" dirty="0"/>
              <a:t> </a:t>
            </a:r>
            <a:r>
              <a:rPr lang="da-DK" dirty="0" err="1"/>
              <a:t>that</a:t>
            </a:r>
            <a:r>
              <a:rPr lang="da-DK" dirty="0"/>
              <a:t> the product has </a:t>
            </a:r>
            <a:r>
              <a:rPr lang="da-DK" dirty="0" err="1"/>
              <a:t>been</a:t>
            </a:r>
            <a:r>
              <a:rPr lang="da-DK" dirty="0"/>
              <a:t> </a:t>
            </a:r>
            <a:r>
              <a:rPr lang="da-DK" dirty="0" err="1"/>
              <a:t>controlled</a:t>
            </a:r>
            <a:r>
              <a:rPr lang="da-DK" dirty="0"/>
              <a:t> by the Danish food </a:t>
            </a:r>
            <a:r>
              <a:rPr lang="da-DK" dirty="0" err="1"/>
              <a:t>authorities</a:t>
            </a:r>
            <a:endParaRPr lang="da-DK" dirty="0"/>
          </a:p>
          <a:p>
            <a:endParaRPr lang="da-DK" dirty="0"/>
          </a:p>
          <a:p>
            <a:r>
              <a:rPr lang="da-DK" dirty="0"/>
              <a:t>Mandatory label on all </a:t>
            </a:r>
            <a:r>
              <a:rPr lang="da-DK" dirty="0" err="1"/>
              <a:t>organic</a:t>
            </a:r>
            <a:r>
              <a:rPr lang="da-DK" dirty="0"/>
              <a:t> products sold in the EU</a:t>
            </a:r>
          </a:p>
          <a:p>
            <a:endParaRPr lang="da-DK" dirty="0"/>
          </a:p>
          <a:p>
            <a:r>
              <a:rPr lang="da-DK" dirty="0"/>
              <a:t>Danish </a:t>
            </a:r>
            <a:r>
              <a:rPr lang="da-DK" dirty="0" err="1"/>
              <a:t>certification</a:t>
            </a:r>
            <a:r>
              <a:rPr lang="da-DK" dirty="0"/>
              <a:t> system for large-</a:t>
            </a:r>
            <a:r>
              <a:rPr lang="da-DK" dirty="0" err="1"/>
              <a:t>scale</a:t>
            </a:r>
            <a:r>
              <a:rPr lang="da-DK" dirty="0"/>
              <a:t> </a:t>
            </a:r>
            <a:r>
              <a:rPr lang="da-DK" dirty="0" err="1"/>
              <a:t>kitchens</a:t>
            </a:r>
            <a:r>
              <a:rPr lang="da-DK" dirty="0"/>
              <a:t> (restaurants, school </a:t>
            </a:r>
            <a:r>
              <a:rPr lang="da-DK" dirty="0" err="1"/>
              <a:t>kitchens</a:t>
            </a:r>
            <a:r>
              <a:rPr lang="da-DK" dirty="0"/>
              <a:t>, catering etc.) </a:t>
            </a:r>
            <a:r>
              <a:rPr lang="da-DK" dirty="0" err="1"/>
              <a:t>indicating</a:t>
            </a:r>
            <a:r>
              <a:rPr lang="da-DK" dirty="0"/>
              <a:t> the </a:t>
            </a:r>
            <a:r>
              <a:rPr lang="da-DK" dirty="0" err="1"/>
              <a:t>percentage</a:t>
            </a:r>
            <a:r>
              <a:rPr lang="da-DK" dirty="0"/>
              <a:t> of </a:t>
            </a:r>
            <a:r>
              <a:rPr lang="da-DK" dirty="0" err="1"/>
              <a:t>organic</a:t>
            </a:r>
            <a:r>
              <a:rPr lang="da-DK" dirty="0"/>
              <a:t> </a:t>
            </a:r>
            <a:r>
              <a:rPr lang="da-DK" dirty="0" err="1"/>
              <a:t>raw</a:t>
            </a:r>
            <a:r>
              <a:rPr lang="da-DK" dirty="0"/>
              <a:t> </a:t>
            </a:r>
            <a:r>
              <a:rPr lang="da-DK" dirty="0" err="1"/>
              <a:t>material</a:t>
            </a:r>
            <a:r>
              <a:rPr lang="da-DK" dirty="0"/>
              <a:t> </a:t>
            </a:r>
            <a:r>
              <a:rPr lang="da-DK" dirty="0" err="1"/>
              <a:t>used</a:t>
            </a:r>
            <a:r>
              <a:rPr lang="da-DK" dirty="0"/>
              <a:t> in the </a:t>
            </a:r>
            <a:r>
              <a:rPr lang="da-DK" dirty="0" err="1"/>
              <a:t>kitchen</a:t>
            </a:r>
            <a:endParaRPr lang="da-DK" dirty="0"/>
          </a:p>
          <a:p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2473E4E-FF1D-4945-873A-8930C633E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Organic</a:t>
            </a:r>
            <a:r>
              <a:rPr lang="da-DK" dirty="0"/>
              <a:t> food labels</a:t>
            </a:r>
          </a:p>
        </p:txBody>
      </p:sp>
      <p:pic>
        <p:nvPicPr>
          <p:cNvPr id="8" name="Pladsholder til indhold 6">
            <a:extLst>
              <a:ext uri="{FF2B5EF4-FFF2-40B4-BE49-F238E27FC236}">
                <a16:creationId xmlns:a16="http://schemas.microsoft.com/office/drawing/2014/main" id="{6215205C-635B-4F67-83F4-7E6C144D10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2400" y="1562400"/>
            <a:ext cx="1046578" cy="1020392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C3697BA9-EFFE-44A0-BE12-644B9563BF2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3004213"/>
            <a:ext cx="1286672" cy="849573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B7ADD4A5-D22B-4A54-B1EF-D5745B54D89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4173191"/>
            <a:ext cx="3745323" cy="112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152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872A2C0A-DB05-40EE-BFBE-D7E3A1566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600" dirty="0"/>
              <a:t>THE ORGANIC FARMLAND IN DENMARK </a:t>
            </a:r>
            <a:br>
              <a:rPr lang="da-DK" sz="2600" dirty="0"/>
            </a:br>
            <a:endParaRPr lang="da-DK" dirty="0"/>
          </a:p>
        </p:txBody>
      </p:sp>
      <p:pic>
        <p:nvPicPr>
          <p:cNvPr id="5" name="Pladsholder til billede 4">
            <a:extLst>
              <a:ext uri="{FF2B5EF4-FFF2-40B4-BE49-F238E27FC236}">
                <a16:creationId xmlns:a16="http://schemas.microsoft.com/office/drawing/2014/main" id="{7C706515-2B23-411F-B2EF-0F29B73CC12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D54A897-8CC8-4705-B4E2-262B9ECB32E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613812" y="1737094"/>
            <a:ext cx="6105545" cy="3734807"/>
          </a:xfrm>
        </p:spPr>
        <p:txBody>
          <a:bodyPr/>
          <a:lstStyle/>
          <a:p>
            <a:endParaRPr lang="da-DK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C3F53387-1818-49BA-8EA2-2CC7D31405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6943374"/>
              </p:ext>
            </p:extLst>
          </p:nvPr>
        </p:nvGraphicFramePr>
        <p:xfrm>
          <a:off x="4188016" y="2089233"/>
          <a:ext cx="7079363" cy="4439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kstboks 4">
            <a:extLst>
              <a:ext uri="{FF2B5EF4-FFF2-40B4-BE49-F238E27FC236}">
                <a16:creationId xmlns:a16="http://schemas.microsoft.com/office/drawing/2014/main" id="{7E006333-A02A-4CEB-A67C-FFA5393BAC46}"/>
              </a:ext>
            </a:extLst>
          </p:cNvPr>
          <p:cNvSpPr txBox="1"/>
          <p:nvPr/>
        </p:nvSpPr>
        <p:spPr>
          <a:xfrm>
            <a:off x="8866414" y="5646596"/>
            <a:ext cx="278119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E3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E3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Statistics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E3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Denmark. </a:t>
            </a:r>
          </a:p>
        </p:txBody>
      </p:sp>
      <p:sp>
        <p:nvSpPr>
          <p:cNvPr id="8" name="Freeform 34">
            <a:extLst>
              <a:ext uri="{FF2B5EF4-FFF2-40B4-BE49-F238E27FC236}">
                <a16:creationId xmlns:a16="http://schemas.microsoft.com/office/drawing/2014/main" id="{465C9DB0-2C3D-4467-B74C-D3FF90A282E1}"/>
              </a:ext>
            </a:extLst>
          </p:cNvPr>
          <p:cNvSpPr>
            <a:spLocks noEditPoints="1"/>
          </p:cNvSpPr>
          <p:nvPr/>
        </p:nvSpPr>
        <p:spPr bwMode="auto">
          <a:xfrm>
            <a:off x="10719357" y="525225"/>
            <a:ext cx="515938" cy="561975"/>
          </a:xfrm>
          <a:custGeom>
            <a:avLst/>
            <a:gdLst>
              <a:gd name="T0" fmla="*/ 74 w 217"/>
              <a:gd name="T1" fmla="*/ 39 h 236"/>
              <a:gd name="T2" fmla="*/ 84 w 217"/>
              <a:gd name="T3" fmla="*/ 29 h 236"/>
              <a:gd name="T4" fmla="*/ 15 w 217"/>
              <a:gd name="T5" fmla="*/ 29 h 236"/>
              <a:gd name="T6" fmla="*/ 5 w 217"/>
              <a:gd name="T7" fmla="*/ 39 h 236"/>
              <a:gd name="T8" fmla="*/ 45 w 217"/>
              <a:gd name="T9" fmla="*/ 88 h 236"/>
              <a:gd name="T10" fmla="*/ 25 w 217"/>
              <a:gd name="T11" fmla="*/ 29 h 236"/>
              <a:gd name="T12" fmla="*/ 64 w 217"/>
              <a:gd name="T13" fmla="*/ 39 h 236"/>
              <a:gd name="T14" fmla="*/ 25 w 217"/>
              <a:gd name="T15" fmla="*/ 59 h 236"/>
              <a:gd name="T16" fmla="*/ 217 w 217"/>
              <a:gd name="T17" fmla="*/ 10 h 236"/>
              <a:gd name="T18" fmla="*/ 188 w 217"/>
              <a:gd name="T19" fmla="*/ 5 h 236"/>
              <a:gd name="T20" fmla="*/ 178 w 217"/>
              <a:gd name="T21" fmla="*/ 10 h 236"/>
              <a:gd name="T22" fmla="*/ 148 w 217"/>
              <a:gd name="T23" fmla="*/ 10 h 236"/>
              <a:gd name="T24" fmla="*/ 178 w 217"/>
              <a:gd name="T25" fmla="*/ 54 h 236"/>
              <a:gd name="T26" fmla="*/ 148 w 217"/>
              <a:gd name="T27" fmla="*/ 54 h 236"/>
              <a:gd name="T28" fmla="*/ 177 w 217"/>
              <a:gd name="T29" fmla="*/ 99 h 236"/>
              <a:gd name="T30" fmla="*/ 148 w 217"/>
              <a:gd name="T31" fmla="*/ 99 h 236"/>
              <a:gd name="T32" fmla="*/ 177 w 217"/>
              <a:gd name="T33" fmla="*/ 158 h 236"/>
              <a:gd name="T34" fmla="*/ 95 w 217"/>
              <a:gd name="T35" fmla="*/ 104 h 236"/>
              <a:gd name="T36" fmla="*/ 0 w 217"/>
              <a:gd name="T37" fmla="*/ 111 h 236"/>
              <a:gd name="T38" fmla="*/ 84 w 217"/>
              <a:gd name="T39" fmla="*/ 236 h 236"/>
              <a:gd name="T40" fmla="*/ 112 w 217"/>
              <a:gd name="T41" fmla="*/ 172 h 236"/>
              <a:gd name="T42" fmla="*/ 188 w 217"/>
              <a:gd name="T43" fmla="*/ 175 h 236"/>
              <a:gd name="T44" fmla="*/ 188 w 217"/>
              <a:gd name="T45" fmla="*/ 162 h 236"/>
              <a:gd name="T46" fmla="*/ 217 w 217"/>
              <a:gd name="T47" fmla="*/ 99 h 236"/>
              <a:gd name="T48" fmla="*/ 188 w 217"/>
              <a:gd name="T49" fmla="*/ 99 h 236"/>
              <a:gd name="T50" fmla="*/ 217 w 217"/>
              <a:gd name="T51" fmla="*/ 54 h 236"/>
              <a:gd name="T52" fmla="*/ 188 w 217"/>
              <a:gd name="T53" fmla="*/ 54 h 236"/>
              <a:gd name="T54" fmla="*/ 192 w 217"/>
              <a:gd name="T55" fmla="*/ 19 h 236"/>
              <a:gd name="T56" fmla="*/ 188 w 217"/>
              <a:gd name="T57" fmla="*/ 34 h 236"/>
              <a:gd name="T58" fmla="*/ 159 w 217"/>
              <a:gd name="T59" fmla="*/ 15 h 236"/>
              <a:gd name="T60" fmla="*/ 163 w 217"/>
              <a:gd name="T61" fmla="*/ 30 h 236"/>
              <a:gd name="T62" fmla="*/ 173 w 217"/>
              <a:gd name="T63" fmla="*/ 63 h 236"/>
              <a:gd name="T64" fmla="*/ 163 w 217"/>
              <a:gd name="T65" fmla="*/ 118 h 236"/>
              <a:gd name="T66" fmla="*/ 177 w 217"/>
              <a:gd name="T67" fmla="*/ 122 h 236"/>
              <a:gd name="T68" fmla="*/ 123 w 217"/>
              <a:gd name="T69" fmla="*/ 167 h 236"/>
              <a:gd name="T70" fmla="*/ 81 w 217"/>
              <a:gd name="T71" fmla="*/ 125 h 236"/>
              <a:gd name="T72" fmla="*/ 10 w 217"/>
              <a:gd name="T73" fmla="*/ 227 h 236"/>
              <a:gd name="T74" fmla="*/ 13 w 217"/>
              <a:gd name="T75" fmla="*/ 108 h 236"/>
              <a:gd name="T76" fmla="*/ 125 w 217"/>
              <a:gd name="T77" fmla="*/ 157 h 236"/>
              <a:gd name="T78" fmla="*/ 178 w 217"/>
              <a:gd name="T79" fmla="*/ 173 h 236"/>
              <a:gd name="T80" fmla="*/ 192 w 217"/>
              <a:gd name="T81" fmla="*/ 108 h 236"/>
              <a:gd name="T82" fmla="*/ 188 w 217"/>
              <a:gd name="T83" fmla="*/ 123 h 236"/>
              <a:gd name="T84" fmla="*/ 207 w 217"/>
              <a:gd name="T85" fmla="*/ 59 h 236"/>
              <a:gd name="T86" fmla="*/ 192 w 217"/>
              <a:gd name="T87" fmla="*/ 63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17" h="236">
                <a:moveTo>
                  <a:pt x="45" y="88"/>
                </a:moveTo>
                <a:cubicBezTo>
                  <a:pt x="61" y="88"/>
                  <a:pt x="74" y="75"/>
                  <a:pt x="74" y="59"/>
                </a:cubicBezTo>
                <a:cubicBezTo>
                  <a:pt x="74" y="39"/>
                  <a:pt x="74" y="39"/>
                  <a:pt x="74" y="39"/>
                </a:cubicBezTo>
                <a:cubicBezTo>
                  <a:pt x="84" y="39"/>
                  <a:pt x="84" y="39"/>
                  <a:pt x="84" y="39"/>
                </a:cubicBezTo>
                <a:cubicBezTo>
                  <a:pt x="87" y="39"/>
                  <a:pt x="89" y="37"/>
                  <a:pt x="89" y="34"/>
                </a:cubicBezTo>
                <a:cubicBezTo>
                  <a:pt x="89" y="31"/>
                  <a:pt x="87" y="29"/>
                  <a:pt x="84" y="29"/>
                </a:cubicBezTo>
                <a:cubicBezTo>
                  <a:pt x="74" y="29"/>
                  <a:pt x="74" y="29"/>
                  <a:pt x="74" y="29"/>
                </a:cubicBezTo>
                <a:cubicBezTo>
                  <a:pt x="74" y="13"/>
                  <a:pt x="61" y="0"/>
                  <a:pt x="45" y="0"/>
                </a:cubicBezTo>
                <a:cubicBezTo>
                  <a:pt x="28" y="0"/>
                  <a:pt x="15" y="13"/>
                  <a:pt x="15" y="29"/>
                </a:cubicBezTo>
                <a:cubicBezTo>
                  <a:pt x="5" y="29"/>
                  <a:pt x="5" y="29"/>
                  <a:pt x="5" y="29"/>
                </a:cubicBezTo>
                <a:cubicBezTo>
                  <a:pt x="2" y="29"/>
                  <a:pt x="0" y="31"/>
                  <a:pt x="0" y="34"/>
                </a:cubicBezTo>
                <a:cubicBezTo>
                  <a:pt x="0" y="37"/>
                  <a:pt x="2" y="39"/>
                  <a:pt x="5" y="39"/>
                </a:cubicBezTo>
                <a:cubicBezTo>
                  <a:pt x="15" y="39"/>
                  <a:pt x="15" y="39"/>
                  <a:pt x="15" y="39"/>
                </a:cubicBezTo>
                <a:cubicBezTo>
                  <a:pt x="15" y="59"/>
                  <a:pt x="15" y="59"/>
                  <a:pt x="15" y="59"/>
                </a:cubicBezTo>
                <a:cubicBezTo>
                  <a:pt x="15" y="75"/>
                  <a:pt x="28" y="88"/>
                  <a:pt x="45" y="88"/>
                </a:cubicBezTo>
                <a:close/>
                <a:moveTo>
                  <a:pt x="45" y="9"/>
                </a:moveTo>
                <a:cubicBezTo>
                  <a:pt x="56" y="9"/>
                  <a:pt x="64" y="18"/>
                  <a:pt x="64" y="29"/>
                </a:cubicBezTo>
                <a:cubicBezTo>
                  <a:pt x="25" y="29"/>
                  <a:pt x="25" y="29"/>
                  <a:pt x="25" y="29"/>
                </a:cubicBezTo>
                <a:cubicBezTo>
                  <a:pt x="25" y="18"/>
                  <a:pt x="34" y="9"/>
                  <a:pt x="45" y="9"/>
                </a:cubicBezTo>
                <a:close/>
                <a:moveTo>
                  <a:pt x="25" y="39"/>
                </a:moveTo>
                <a:cubicBezTo>
                  <a:pt x="64" y="39"/>
                  <a:pt x="64" y="39"/>
                  <a:pt x="64" y="39"/>
                </a:cubicBezTo>
                <a:cubicBezTo>
                  <a:pt x="64" y="59"/>
                  <a:pt x="64" y="59"/>
                  <a:pt x="64" y="59"/>
                </a:cubicBezTo>
                <a:cubicBezTo>
                  <a:pt x="64" y="70"/>
                  <a:pt x="56" y="79"/>
                  <a:pt x="45" y="79"/>
                </a:cubicBezTo>
                <a:cubicBezTo>
                  <a:pt x="34" y="79"/>
                  <a:pt x="25" y="70"/>
                  <a:pt x="25" y="59"/>
                </a:cubicBezTo>
                <a:lnTo>
                  <a:pt x="25" y="39"/>
                </a:lnTo>
                <a:close/>
                <a:moveTo>
                  <a:pt x="210" y="37"/>
                </a:moveTo>
                <a:cubicBezTo>
                  <a:pt x="216" y="31"/>
                  <a:pt x="217" y="14"/>
                  <a:pt x="217" y="10"/>
                </a:cubicBezTo>
                <a:cubicBezTo>
                  <a:pt x="217" y="7"/>
                  <a:pt x="215" y="5"/>
                  <a:pt x="212" y="5"/>
                </a:cubicBezTo>
                <a:cubicBezTo>
                  <a:pt x="204" y="5"/>
                  <a:pt x="196" y="7"/>
                  <a:pt x="188" y="10"/>
                </a:cubicBezTo>
                <a:cubicBezTo>
                  <a:pt x="188" y="5"/>
                  <a:pt x="188" y="5"/>
                  <a:pt x="188" y="5"/>
                </a:cubicBezTo>
                <a:cubicBezTo>
                  <a:pt x="188" y="2"/>
                  <a:pt x="186" y="0"/>
                  <a:pt x="183" y="0"/>
                </a:cubicBezTo>
                <a:cubicBezTo>
                  <a:pt x="180" y="0"/>
                  <a:pt x="178" y="2"/>
                  <a:pt x="178" y="5"/>
                </a:cubicBezTo>
                <a:cubicBezTo>
                  <a:pt x="178" y="10"/>
                  <a:pt x="178" y="10"/>
                  <a:pt x="178" y="10"/>
                </a:cubicBezTo>
                <a:cubicBezTo>
                  <a:pt x="170" y="7"/>
                  <a:pt x="162" y="5"/>
                  <a:pt x="153" y="5"/>
                </a:cubicBezTo>
                <a:cubicBezTo>
                  <a:pt x="152" y="4"/>
                  <a:pt x="150" y="5"/>
                  <a:pt x="149" y="6"/>
                </a:cubicBezTo>
                <a:cubicBezTo>
                  <a:pt x="148" y="7"/>
                  <a:pt x="148" y="8"/>
                  <a:pt x="148" y="10"/>
                </a:cubicBezTo>
                <a:cubicBezTo>
                  <a:pt x="148" y="15"/>
                  <a:pt x="150" y="31"/>
                  <a:pt x="155" y="37"/>
                </a:cubicBezTo>
                <a:cubicBezTo>
                  <a:pt x="160" y="41"/>
                  <a:pt x="171" y="43"/>
                  <a:pt x="178" y="44"/>
                </a:cubicBezTo>
                <a:cubicBezTo>
                  <a:pt x="178" y="54"/>
                  <a:pt x="178" y="54"/>
                  <a:pt x="178" y="54"/>
                </a:cubicBezTo>
                <a:cubicBezTo>
                  <a:pt x="170" y="51"/>
                  <a:pt x="161" y="49"/>
                  <a:pt x="153" y="49"/>
                </a:cubicBezTo>
                <a:cubicBezTo>
                  <a:pt x="152" y="49"/>
                  <a:pt x="150" y="49"/>
                  <a:pt x="149" y="50"/>
                </a:cubicBezTo>
                <a:cubicBezTo>
                  <a:pt x="148" y="51"/>
                  <a:pt x="148" y="53"/>
                  <a:pt x="148" y="54"/>
                </a:cubicBezTo>
                <a:cubicBezTo>
                  <a:pt x="148" y="59"/>
                  <a:pt x="149" y="75"/>
                  <a:pt x="155" y="81"/>
                </a:cubicBezTo>
                <a:cubicBezTo>
                  <a:pt x="160" y="86"/>
                  <a:pt x="171" y="87"/>
                  <a:pt x="177" y="88"/>
                </a:cubicBezTo>
                <a:cubicBezTo>
                  <a:pt x="177" y="99"/>
                  <a:pt x="177" y="99"/>
                  <a:pt x="177" y="99"/>
                </a:cubicBezTo>
                <a:cubicBezTo>
                  <a:pt x="170" y="95"/>
                  <a:pt x="161" y="94"/>
                  <a:pt x="153" y="93"/>
                </a:cubicBezTo>
                <a:cubicBezTo>
                  <a:pt x="151" y="93"/>
                  <a:pt x="150" y="94"/>
                  <a:pt x="149" y="95"/>
                </a:cubicBezTo>
                <a:cubicBezTo>
                  <a:pt x="148" y="96"/>
                  <a:pt x="147" y="97"/>
                  <a:pt x="148" y="99"/>
                </a:cubicBezTo>
                <a:cubicBezTo>
                  <a:pt x="148" y="103"/>
                  <a:pt x="149" y="120"/>
                  <a:pt x="155" y="125"/>
                </a:cubicBezTo>
                <a:cubicBezTo>
                  <a:pt x="159" y="130"/>
                  <a:pt x="170" y="132"/>
                  <a:pt x="177" y="132"/>
                </a:cubicBezTo>
                <a:cubicBezTo>
                  <a:pt x="177" y="158"/>
                  <a:pt x="177" y="158"/>
                  <a:pt x="177" y="158"/>
                </a:cubicBezTo>
                <a:cubicBezTo>
                  <a:pt x="176" y="158"/>
                  <a:pt x="175" y="158"/>
                  <a:pt x="174" y="158"/>
                </a:cubicBezTo>
                <a:cubicBezTo>
                  <a:pt x="131" y="149"/>
                  <a:pt x="131" y="149"/>
                  <a:pt x="131" y="149"/>
                </a:cubicBezTo>
                <a:cubicBezTo>
                  <a:pt x="95" y="104"/>
                  <a:pt x="95" y="104"/>
                  <a:pt x="95" y="104"/>
                </a:cubicBezTo>
                <a:cubicBezTo>
                  <a:pt x="92" y="101"/>
                  <a:pt x="89" y="99"/>
                  <a:pt x="85" y="98"/>
                </a:cubicBezTo>
                <a:cubicBezTo>
                  <a:pt x="13" y="98"/>
                  <a:pt x="13" y="98"/>
                  <a:pt x="13" y="98"/>
                </a:cubicBezTo>
                <a:cubicBezTo>
                  <a:pt x="6" y="98"/>
                  <a:pt x="0" y="104"/>
                  <a:pt x="0" y="111"/>
                </a:cubicBezTo>
                <a:cubicBezTo>
                  <a:pt x="0" y="232"/>
                  <a:pt x="0" y="232"/>
                  <a:pt x="0" y="232"/>
                </a:cubicBezTo>
                <a:cubicBezTo>
                  <a:pt x="0" y="234"/>
                  <a:pt x="2" y="236"/>
                  <a:pt x="5" y="236"/>
                </a:cubicBezTo>
                <a:cubicBezTo>
                  <a:pt x="84" y="236"/>
                  <a:pt x="84" y="236"/>
                  <a:pt x="84" y="236"/>
                </a:cubicBezTo>
                <a:cubicBezTo>
                  <a:pt x="87" y="236"/>
                  <a:pt x="89" y="234"/>
                  <a:pt x="89" y="232"/>
                </a:cubicBezTo>
                <a:cubicBezTo>
                  <a:pt x="89" y="143"/>
                  <a:pt x="89" y="143"/>
                  <a:pt x="89" y="143"/>
                </a:cubicBezTo>
                <a:cubicBezTo>
                  <a:pt x="112" y="172"/>
                  <a:pt x="112" y="172"/>
                  <a:pt x="112" y="172"/>
                </a:cubicBezTo>
                <a:cubicBezTo>
                  <a:pt x="114" y="174"/>
                  <a:pt x="117" y="176"/>
                  <a:pt x="121" y="177"/>
                </a:cubicBezTo>
                <a:cubicBezTo>
                  <a:pt x="170" y="187"/>
                  <a:pt x="170" y="187"/>
                  <a:pt x="170" y="187"/>
                </a:cubicBezTo>
                <a:cubicBezTo>
                  <a:pt x="178" y="188"/>
                  <a:pt x="186" y="183"/>
                  <a:pt x="188" y="175"/>
                </a:cubicBezTo>
                <a:cubicBezTo>
                  <a:pt x="188" y="175"/>
                  <a:pt x="188" y="175"/>
                  <a:pt x="188" y="174"/>
                </a:cubicBezTo>
                <a:cubicBezTo>
                  <a:pt x="188" y="171"/>
                  <a:pt x="188" y="169"/>
                  <a:pt x="186" y="166"/>
                </a:cubicBezTo>
                <a:cubicBezTo>
                  <a:pt x="187" y="165"/>
                  <a:pt x="188" y="164"/>
                  <a:pt x="188" y="162"/>
                </a:cubicBezTo>
                <a:cubicBezTo>
                  <a:pt x="188" y="132"/>
                  <a:pt x="188" y="132"/>
                  <a:pt x="188" y="132"/>
                </a:cubicBezTo>
                <a:cubicBezTo>
                  <a:pt x="195" y="132"/>
                  <a:pt x="205" y="130"/>
                  <a:pt x="210" y="125"/>
                </a:cubicBezTo>
                <a:cubicBezTo>
                  <a:pt x="216" y="120"/>
                  <a:pt x="217" y="103"/>
                  <a:pt x="217" y="99"/>
                </a:cubicBezTo>
                <a:cubicBezTo>
                  <a:pt x="217" y="96"/>
                  <a:pt x="215" y="93"/>
                  <a:pt x="213" y="93"/>
                </a:cubicBezTo>
                <a:cubicBezTo>
                  <a:pt x="213" y="93"/>
                  <a:pt x="212" y="93"/>
                  <a:pt x="212" y="93"/>
                </a:cubicBezTo>
                <a:cubicBezTo>
                  <a:pt x="204" y="94"/>
                  <a:pt x="196" y="95"/>
                  <a:pt x="188" y="99"/>
                </a:cubicBezTo>
                <a:cubicBezTo>
                  <a:pt x="188" y="88"/>
                  <a:pt x="188" y="88"/>
                  <a:pt x="188" y="88"/>
                </a:cubicBezTo>
                <a:cubicBezTo>
                  <a:pt x="195" y="87"/>
                  <a:pt x="205" y="86"/>
                  <a:pt x="210" y="81"/>
                </a:cubicBezTo>
                <a:cubicBezTo>
                  <a:pt x="216" y="75"/>
                  <a:pt x="217" y="59"/>
                  <a:pt x="217" y="54"/>
                </a:cubicBezTo>
                <a:cubicBezTo>
                  <a:pt x="217" y="51"/>
                  <a:pt x="215" y="49"/>
                  <a:pt x="213" y="49"/>
                </a:cubicBezTo>
                <a:cubicBezTo>
                  <a:pt x="213" y="49"/>
                  <a:pt x="212" y="49"/>
                  <a:pt x="212" y="49"/>
                </a:cubicBezTo>
                <a:cubicBezTo>
                  <a:pt x="204" y="49"/>
                  <a:pt x="196" y="51"/>
                  <a:pt x="188" y="54"/>
                </a:cubicBezTo>
                <a:cubicBezTo>
                  <a:pt x="188" y="44"/>
                  <a:pt x="188" y="44"/>
                  <a:pt x="188" y="44"/>
                </a:cubicBezTo>
                <a:cubicBezTo>
                  <a:pt x="195" y="43"/>
                  <a:pt x="205" y="41"/>
                  <a:pt x="210" y="37"/>
                </a:cubicBezTo>
                <a:close/>
                <a:moveTo>
                  <a:pt x="192" y="19"/>
                </a:moveTo>
                <a:cubicBezTo>
                  <a:pt x="197" y="17"/>
                  <a:pt x="202" y="15"/>
                  <a:pt x="207" y="15"/>
                </a:cubicBezTo>
                <a:cubicBezTo>
                  <a:pt x="207" y="20"/>
                  <a:pt x="205" y="25"/>
                  <a:pt x="203" y="30"/>
                </a:cubicBezTo>
                <a:cubicBezTo>
                  <a:pt x="198" y="32"/>
                  <a:pt x="193" y="33"/>
                  <a:pt x="188" y="34"/>
                </a:cubicBezTo>
                <a:cubicBezTo>
                  <a:pt x="188" y="29"/>
                  <a:pt x="190" y="23"/>
                  <a:pt x="192" y="19"/>
                </a:cubicBezTo>
                <a:close/>
                <a:moveTo>
                  <a:pt x="163" y="30"/>
                </a:moveTo>
                <a:cubicBezTo>
                  <a:pt x="160" y="25"/>
                  <a:pt x="159" y="20"/>
                  <a:pt x="159" y="15"/>
                </a:cubicBezTo>
                <a:cubicBezTo>
                  <a:pt x="164" y="15"/>
                  <a:pt x="169" y="16"/>
                  <a:pt x="173" y="19"/>
                </a:cubicBezTo>
                <a:cubicBezTo>
                  <a:pt x="176" y="23"/>
                  <a:pt x="177" y="28"/>
                  <a:pt x="177" y="34"/>
                </a:cubicBezTo>
                <a:cubicBezTo>
                  <a:pt x="172" y="33"/>
                  <a:pt x="167" y="32"/>
                  <a:pt x="163" y="30"/>
                </a:cubicBezTo>
                <a:close/>
                <a:moveTo>
                  <a:pt x="163" y="74"/>
                </a:moveTo>
                <a:cubicBezTo>
                  <a:pt x="160" y="69"/>
                  <a:pt x="159" y="64"/>
                  <a:pt x="159" y="59"/>
                </a:cubicBezTo>
                <a:cubicBezTo>
                  <a:pt x="164" y="60"/>
                  <a:pt x="169" y="61"/>
                  <a:pt x="173" y="63"/>
                </a:cubicBezTo>
                <a:cubicBezTo>
                  <a:pt x="176" y="68"/>
                  <a:pt x="177" y="73"/>
                  <a:pt x="177" y="78"/>
                </a:cubicBezTo>
                <a:cubicBezTo>
                  <a:pt x="172" y="78"/>
                  <a:pt x="167" y="76"/>
                  <a:pt x="163" y="74"/>
                </a:cubicBezTo>
                <a:close/>
                <a:moveTo>
                  <a:pt x="163" y="118"/>
                </a:moveTo>
                <a:cubicBezTo>
                  <a:pt x="160" y="114"/>
                  <a:pt x="159" y="109"/>
                  <a:pt x="159" y="104"/>
                </a:cubicBezTo>
                <a:cubicBezTo>
                  <a:pt x="164" y="104"/>
                  <a:pt x="169" y="105"/>
                  <a:pt x="173" y="108"/>
                </a:cubicBezTo>
                <a:cubicBezTo>
                  <a:pt x="176" y="112"/>
                  <a:pt x="177" y="117"/>
                  <a:pt x="177" y="122"/>
                </a:cubicBezTo>
                <a:cubicBezTo>
                  <a:pt x="172" y="122"/>
                  <a:pt x="167" y="121"/>
                  <a:pt x="163" y="118"/>
                </a:cubicBezTo>
                <a:close/>
                <a:moveTo>
                  <a:pt x="172" y="177"/>
                </a:moveTo>
                <a:cubicBezTo>
                  <a:pt x="123" y="167"/>
                  <a:pt x="123" y="167"/>
                  <a:pt x="123" y="167"/>
                </a:cubicBezTo>
                <a:cubicBezTo>
                  <a:pt x="121" y="167"/>
                  <a:pt x="120" y="167"/>
                  <a:pt x="120" y="166"/>
                </a:cubicBezTo>
                <a:cubicBezTo>
                  <a:pt x="88" y="126"/>
                  <a:pt x="88" y="126"/>
                  <a:pt x="88" y="126"/>
                </a:cubicBezTo>
                <a:cubicBezTo>
                  <a:pt x="86" y="124"/>
                  <a:pt x="83" y="124"/>
                  <a:pt x="81" y="125"/>
                </a:cubicBezTo>
                <a:cubicBezTo>
                  <a:pt x="80" y="126"/>
                  <a:pt x="79" y="127"/>
                  <a:pt x="79" y="129"/>
                </a:cubicBezTo>
                <a:cubicBezTo>
                  <a:pt x="79" y="227"/>
                  <a:pt x="79" y="227"/>
                  <a:pt x="79" y="227"/>
                </a:cubicBezTo>
                <a:cubicBezTo>
                  <a:pt x="10" y="227"/>
                  <a:pt x="10" y="227"/>
                  <a:pt x="10" y="227"/>
                </a:cubicBezTo>
                <a:cubicBezTo>
                  <a:pt x="10" y="111"/>
                  <a:pt x="10" y="111"/>
                  <a:pt x="10" y="111"/>
                </a:cubicBezTo>
                <a:cubicBezTo>
                  <a:pt x="10" y="110"/>
                  <a:pt x="11" y="108"/>
                  <a:pt x="13" y="108"/>
                </a:cubicBezTo>
                <a:cubicBezTo>
                  <a:pt x="13" y="108"/>
                  <a:pt x="13" y="108"/>
                  <a:pt x="13" y="108"/>
                </a:cubicBezTo>
                <a:cubicBezTo>
                  <a:pt x="84" y="108"/>
                  <a:pt x="84" y="108"/>
                  <a:pt x="84" y="108"/>
                </a:cubicBezTo>
                <a:cubicBezTo>
                  <a:pt x="86" y="108"/>
                  <a:pt x="87" y="109"/>
                  <a:pt x="88" y="110"/>
                </a:cubicBezTo>
                <a:cubicBezTo>
                  <a:pt x="125" y="157"/>
                  <a:pt x="125" y="157"/>
                  <a:pt x="125" y="157"/>
                </a:cubicBezTo>
                <a:cubicBezTo>
                  <a:pt x="126" y="157"/>
                  <a:pt x="127" y="158"/>
                  <a:pt x="128" y="158"/>
                </a:cubicBezTo>
                <a:cubicBezTo>
                  <a:pt x="173" y="167"/>
                  <a:pt x="173" y="167"/>
                  <a:pt x="173" y="167"/>
                </a:cubicBezTo>
                <a:cubicBezTo>
                  <a:pt x="176" y="168"/>
                  <a:pt x="178" y="170"/>
                  <a:pt x="178" y="173"/>
                </a:cubicBezTo>
                <a:cubicBezTo>
                  <a:pt x="178" y="176"/>
                  <a:pt x="175" y="178"/>
                  <a:pt x="172" y="177"/>
                </a:cubicBezTo>
                <a:cubicBezTo>
                  <a:pt x="172" y="177"/>
                  <a:pt x="172" y="177"/>
                  <a:pt x="172" y="177"/>
                </a:cubicBezTo>
                <a:close/>
                <a:moveTo>
                  <a:pt x="192" y="108"/>
                </a:moveTo>
                <a:cubicBezTo>
                  <a:pt x="197" y="105"/>
                  <a:pt x="202" y="104"/>
                  <a:pt x="207" y="104"/>
                </a:cubicBezTo>
                <a:cubicBezTo>
                  <a:pt x="207" y="109"/>
                  <a:pt x="205" y="114"/>
                  <a:pt x="203" y="119"/>
                </a:cubicBezTo>
                <a:cubicBezTo>
                  <a:pt x="198" y="121"/>
                  <a:pt x="193" y="122"/>
                  <a:pt x="188" y="123"/>
                </a:cubicBezTo>
                <a:cubicBezTo>
                  <a:pt x="188" y="117"/>
                  <a:pt x="190" y="112"/>
                  <a:pt x="192" y="108"/>
                </a:cubicBezTo>
                <a:close/>
                <a:moveTo>
                  <a:pt x="192" y="63"/>
                </a:moveTo>
                <a:cubicBezTo>
                  <a:pt x="197" y="61"/>
                  <a:pt x="202" y="60"/>
                  <a:pt x="207" y="59"/>
                </a:cubicBezTo>
                <a:cubicBezTo>
                  <a:pt x="207" y="65"/>
                  <a:pt x="205" y="70"/>
                  <a:pt x="203" y="74"/>
                </a:cubicBezTo>
                <a:cubicBezTo>
                  <a:pt x="198" y="77"/>
                  <a:pt x="193" y="78"/>
                  <a:pt x="188" y="78"/>
                </a:cubicBezTo>
                <a:cubicBezTo>
                  <a:pt x="188" y="73"/>
                  <a:pt x="190" y="68"/>
                  <a:pt x="192" y="63"/>
                </a:cubicBezTo>
                <a:close/>
              </a:path>
            </a:pathLst>
          </a:custGeom>
          <a:solidFill>
            <a:srgbClr val="E30000"/>
          </a:solidFill>
          <a:ln w="3175" cap="flat">
            <a:solidFill>
              <a:srgbClr val="E3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22025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10BEED-C9A4-4F59-9CDD-EFBE9A446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4000" dirty="0"/>
              <a:t>Distribution of </a:t>
            </a:r>
            <a:r>
              <a:rPr lang="da-DK" sz="4000" dirty="0" err="1"/>
              <a:t>organic</a:t>
            </a:r>
            <a:r>
              <a:rPr lang="da-DK" sz="4000" dirty="0"/>
              <a:t> land </a:t>
            </a:r>
            <a:r>
              <a:rPr lang="da-DK" sz="4000" dirty="0" err="1"/>
              <a:t>area</a:t>
            </a:r>
            <a:r>
              <a:rPr lang="da-DK" sz="4000" dirty="0"/>
              <a:t> – </a:t>
            </a:r>
            <a:br>
              <a:rPr lang="da-DK" sz="4000" dirty="0"/>
            </a:br>
            <a:r>
              <a:rPr lang="da-DK" sz="4000" dirty="0"/>
              <a:t>by </a:t>
            </a:r>
            <a:r>
              <a:rPr lang="da-DK" sz="4000" dirty="0" err="1"/>
              <a:t>sector</a:t>
            </a:r>
            <a:r>
              <a:rPr lang="da-DK" sz="4000" dirty="0"/>
              <a:t>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51E9B8D-AA63-4EFB-8A01-D57B4A9C8B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4520941"/>
              </p:ext>
            </p:extLst>
          </p:nvPr>
        </p:nvGraphicFramePr>
        <p:xfrm>
          <a:off x="819509" y="1984075"/>
          <a:ext cx="10103962" cy="36617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Freeform 34">
            <a:extLst>
              <a:ext uri="{FF2B5EF4-FFF2-40B4-BE49-F238E27FC236}">
                <a16:creationId xmlns:a16="http://schemas.microsoft.com/office/drawing/2014/main" id="{4C902AE9-656C-4586-B5B6-1E8E3DB3ABC6}"/>
              </a:ext>
            </a:extLst>
          </p:cNvPr>
          <p:cNvSpPr>
            <a:spLocks noEditPoints="1"/>
          </p:cNvSpPr>
          <p:nvPr/>
        </p:nvSpPr>
        <p:spPr bwMode="auto">
          <a:xfrm>
            <a:off x="10719357" y="525225"/>
            <a:ext cx="515938" cy="561975"/>
          </a:xfrm>
          <a:custGeom>
            <a:avLst/>
            <a:gdLst>
              <a:gd name="T0" fmla="*/ 74 w 217"/>
              <a:gd name="T1" fmla="*/ 39 h 236"/>
              <a:gd name="T2" fmla="*/ 84 w 217"/>
              <a:gd name="T3" fmla="*/ 29 h 236"/>
              <a:gd name="T4" fmla="*/ 15 w 217"/>
              <a:gd name="T5" fmla="*/ 29 h 236"/>
              <a:gd name="T6" fmla="*/ 5 w 217"/>
              <a:gd name="T7" fmla="*/ 39 h 236"/>
              <a:gd name="T8" fmla="*/ 45 w 217"/>
              <a:gd name="T9" fmla="*/ 88 h 236"/>
              <a:gd name="T10" fmla="*/ 25 w 217"/>
              <a:gd name="T11" fmla="*/ 29 h 236"/>
              <a:gd name="T12" fmla="*/ 64 w 217"/>
              <a:gd name="T13" fmla="*/ 39 h 236"/>
              <a:gd name="T14" fmla="*/ 25 w 217"/>
              <a:gd name="T15" fmla="*/ 59 h 236"/>
              <a:gd name="T16" fmla="*/ 217 w 217"/>
              <a:gd name="T17" fmla="*/ 10 h 236"/>
              <a:gd name="T18" fmla="*/ 188 w 217"/>
              <a:gd name="T19" fmla="*/ 5 h 236"/>
              <a:gd name="T20" fmla="*/ 178 w 217"/>
              <a:gd name="T21" fmla="*/ 10 h 236"/>
              <a:gd name="T22" fmla="*/ 148 w 217"/>
              <a:gd name="T23" fmla="*/ 10 h 236"/>
              <a:gd name="T24" fmla="*/ 178 w 217"/>
              <a:gd name="T25" fmla="*/ 54 h 236"/>
              <a:gd name="T26" fmla="*/ 148 w 217"/>
              <a:gd name="T27" fmla="*/ 54 h 236"/>
              <a:gd name="T28" fmla="*/ 177 w 217"/>
              <a:gd name="T29" fmla="*/ 99 h 236"/>
              <a:gd name="T30" fmla="*/ 148 w 217"/>
              <a:gd name="T31" fmla="*/ 99 h 236"/>
              <a:gd name="T32" fmla="*/ 177 w 217"/>
              <a:gd name="T33" fmla="*/ 158 h 236"/>
              <a:gd name="T34" fmla="*/ 95 w 217"/>
              <a:gd name="T35" fmla="*/ 104 h 236"/>
              <a:gd name="T36" fmla="*/ 0 w 217"/>
              <a:gd name="T37" fmla="*/ 111 h 236"/>
              <a:gd name="T38" fmla="*/ 84 w 217"/>
              <a:gd name="T39" fmla="*/ 236 h 236"/>
              <a:gd name="T40" fmla="*/ 112 w 217"/>
              <a:gd name="T41" fmla="*/ 172 h 236"/>
              <a:gd name="T42" fmla="*/ 188 w 217"/>
              <a:gd name="T43" fmla="*/ 175 h 236"/>
              <a:gd name="T44" fmla="*/ 188 w 217"/>
              <a:gd name="T45" fmla="*/ 162 h 236"/>
              <a:gd name="T46" fmla="*/ 217 w 217"/>
              <a:gd name="T47" fmla="*/ 99 h 236"/>
              <a:gd name="T48" fmla="*/ 188 w 217"/>
              <a:gd name="T49" fmla="*/ 99 h 236"/>
              <a:gd name="T50" fmla="*/ 217 w 217"/>
              <a:gd name="T51" fmla="*/ 54 h 236"/>
              <a:gd name="T52" fmla="*/ 188 w 217"/>
              <a:gd name="T53" fmla="*/ 54 h 236"/>
              <a:gd name="T54" fmla="*/ 192 w 217"/>
              <a:gd name="T55" fmla="*/ 19 h 236"/>
              <a:gd name="T56" fmla="*/ 188 w 217"/>
              <a:gd name="T57" fmla="*/ 34 h 236"/>
              <a:gd name="T58" fmla="*/ 159 w 217"/>
              <a:gd name="T59" fmla="*/ 15 h 236"/>
              <a:gd name="T60" fmla="*/ 163 w 217"/>
              <a:gd name="T61" fmla="*/ 30 h 236"/>
              <a:gd name="T62" fmla="*/ 173 w 217"/>
              <a:gd name="T63" fmla="*/ 63 h 236"/>
              <a:gd name="T64" fmla="*/ 163 w 217"/>
              <a:gd name="T65" fmla="*/ 118 h 236"/>
              <a:gd name="T66" fmla="*/ 177 w 217"/>
              <a:gd name="T67" fmla="*/ 122 h 236"/>
              <a:gd name="T68" fmla="*/ 123 w 217"/>
              <a:gd name="T69" fmla="*/ 167 h 236"/>
              <a:gd name="T70" fmla="*/ 81 w 217"/>
              <a:gd name="T71" fmla="*/ 125 h 236"/>
              <a:gd name="T72" fmla="*/ 10 w 217"/>
              <a:gd name="T73" fmla="*/ 227 h 236"/>
              <a:gd name="T74" fmla="*/ 13 w 217"/>
              <a:gd name="T75" fmla="*/ 108 h 236"/>
              <a:gd name="T76" fmla="*/ 125 w 217"/>
              <a:gd name="T77" fmla="*/ 157 h 236"/>
              <a:gd name="T78" fmla="*/ 178 w 217"/>
              <a:gd name="T79" fmla="*/ 173 h 236"/>
              <a:gd name="T80" fmla="*/ 192 w 217"/>
              <a:gd name="T81" fmla="*/ 108 h 236"/>
              <a:gd name="T82" fmla="*/ 188 w 217"/>
              <a:gd name="T83" fmla="*/ 123 h 236"/>
              <a:gd name="T84" fmla="*/ 207 w 217"/>
              <a:gd name="T85" fmla="*/ 59 h 236"/>
              <a:gd name="T86" fmla="*/ 192 w 217"/>
              <a:gd name="T87" fmla="*/ 63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17" h="236">
                <a:moveTo>
                  <a:pt x="45" y="88"/>
                </a:moveTo>
                <a:cubicBezTo>
                  <a:pt x="61" y="88"/>
                  <a:pt x="74" y="75"/>
                  <a:pt x="74" y="59"/>
                </a:cubicBezTo>
                <a:cubicBezTo>
                  <a:pt x="74" y="39"/>
                  <a:pt x="74" y="39"/>
                  <a:pt x="74" y="39"/>
                </a:cubicBezTo>
                <a:cubicBezTo>
                  <a:pt x="84" y="39"/>
                  <a:pt x="84" y="39"/>
                  <a:pt x="84" y="39"/>
                </a:cubicBezTo>
                <a:cubicBezTo>
                  <a:pt x="87" y="39"/>
                  <a:pt x="89" y="37"/>
                  <a:pt x="89" y="34"/>
                </a:cubicBezTo>
                <a:cubicBezTo>
                  <a:pt x="89" y="31"/>
                  <a:pt x="87" y="29"/>
                  <a:pt x="84" y="29"/>
                </a:cubicBezTo>
                <a:cubicBezTo>
                  <a:pt x="74" y="29"/>
                  <a:pt x="74" y="29"/>
                  <a:pt x="74" y="29"/>
                </a:cubicBezTo>
                <a:cubicBezTo>
                  <a:pt x="74" y="13"/>
                  <a:pt x="61" y="0"/>
                  <a:pt x="45" y="0"/>
                </a:cubicBezTo>
                <a:cubicBezTo>
                  <a:pt x="28" y="0"/>
                  <a:pt x="15" y="13"/>
                  <a:pt x="15" y="29"/>
                </a:cubicBezTo>
                <a:cubicBezTo>
                  <a:pt x="5" y="29"/>
                  <a:pt x="5" y="29"/>
                  <a:pt x="5" y="29"/>
                </a:cubicBezTo>
                <a:cubicBezTo>
                  <a:pt x="2" y="29"/>
                  <a:pt x="0" y="31"/>
                  <a:pt x="0" y="34"/>
                </a:cubicBezTo>
                <a:cubicBezTo>
                  <a:pt x="0" y="37"/>
                  <a:pt x="2" y="39"/>
                  <a:pt x="5" y="39"/>
                </a:cubicBezTo>
                <a:cubicBezTo>
                  <a:pt x="15" y="39"/>
                  <a:pt x="15" y="39"/>
                  <a:pt x="15" y="39"/>
                </a:cubicBezTo>
                <a:cubicBezTo>
                  <a:pt x="15" y="59"/>
                  <a:pt x="15" y="59"/>
                  <a:pt x="15" y="59"/>
                </a:cubicBezTo>
                <a:cubicBezTo>
                  <a:pt x="15" y="75"/>
                  <a:pt x="28" y="88"/>
                  <a:pt x="45" y="88"/>
                </a:cubicBezTo>
                <a:close/>
                <a:moveTo>
                  <a:pt x="45" y="9"/>
                </a:moveTo>
                <a:cubicBezTo>
                  <a:pt x="56" y="9"/>
                  <a:pt x="64" y="18"/>
                  <a:pt x="64" y="29"/>
                </a:cubicBezTo>
                <a:cubicBezTo>
                  <a:pt x="25" y="29"/>
                  <a:pt x="25" y="29"/>
                  <a:pt x="25" y="29"/>
                </a:cubicBezTo>
                <a:cubicBezTo>
                  <a:pt x="25" y="18"/>
                  <a:pt x="34" y="9"/>
                  <a:pt x="45" y="9"/>
                </a:cubicBezTo>
                <a:close/>
                <a:moveTo>
                  <a:pt x="25" y="39"/>
                </a:moveTo>
                <a:cubicBezTo>
                  <a:pt x="64" y="39"/>
                  <a:pt x="64" y="39"/>
                  <a:pt x="64" y="39"/>
                </a:cubicBezTo>
                <a:cubicBezTo>
                  <a:pt x="64" y="59"/>
                  <a:pt x="64" y="59"/>
                  <a:pt x="64" y="59"/>
                </a:cubicBezTo>
                <a:cubicBezTo>
                  <a:pt x="64" y="70"/>
                  <a:pt x="56" y="79"/>
                  <a:pt x="45" y="79"/>
                </a:cubicBezTo>
                <a:cubicBezTo>
                  <a:pt x="34" y="79"/>
                  <a:pt x="25" y="70"/>
                  <a:pt x="25" y="59"/>
                </a:cubicBezTo>
                <a:lnTo>
                  <a:pt x="25" y="39"/>
                </a:lnTo>
                <a:close/>
                <a:moveTo>
                  <a:pt x="210" y="37"/>
                </a:moveTo>
                <a:cubicBezTo>
                  <a:pt x="216" y="31"/>
                  <a:pt x="217" y="14"/>
                  <a:pt x="217" y="10"/>
                </a:cubicBezTo>
                <a:cubicBezTo>
                  <a:pt x="217" y="7"/>
                  <a:pt x="215" y="5"/>
                  <a:pt x="212" y="5"/>
                </a:cubicBezTo>
                <a:cubicBezTo>
                  <a:pt x="204" y="5"/>
                  <a:pt x="196" y="7"/>
                  <a:pt x="188" y="10"/>
                </a:cubicBezTo>
                <a:cubicBezTo>
                  <a:pt x="188" y="5"/>
                  <a:pt x="188" y="5"/>
                  <a:pt x="188" y="5"/>
                </a:cubicBezTo>
                <a:cubicBezTo>
                  <a:pt x="188" y="2"/>
                  <a:pt x="186" y="0"/>
                  <a:pt x="183" y="0"/>
                </a:cubicBezTo>
                <a:cubicBezTo>
                  <a:pt x="180" y="0"/>
                  <a:pt x="178" y="2"/>
                  <a:pt x="178" y="5"/>
                </a:cubicBezTo>
                <a:cubicBezTo>
                  <a:pt x="178" y="10"/>
                  <a:pt x="178" y="10"/>
                  <a:pt x="178" y="10"/>
                </a:cubicBezTo>
                <a:cubicBezTo>
                  <a:pt x="170" y="7"/>
                  <a:pt x="162" y="5"/>
                  <a:pt x="153" y="5"/>
                </a:cubicBezTo>
                <a:cubicBezTo>
                  <a:pt x="152" y="4"/>
                  <a:pt x="150" y="5"/>
                  <a:pt x="149" y="6"/>
                </a:cubicBezTo>
                <a:cubicBezTo>
                  <a:pt x="148" y="7"/>
                  <a:pt x="148" y="8"/>
                  <a:pt x="148" y="10"/>
                </a:cubicBezTo>
                <a:cubicBezTo>
                  <a:pt x="148" y="15"/>
                  <a:pt x="150" y="31"/>
                  <a:pt x="155" y="37"/>
                </a:cubicBezTo>
                <a:cubicBezTo>
                  <a:pt x="160" y="41"/>
                  <a:pt x="171" y="43"/>
                  <a:pt x="178" y="44"/>
                </a:cubicBezTo>
                <a:cubicBezTo>
                  <a:pt x="178" y="54"/>
                  <a:pt x="178" y="54"/>
                  <a:pt x="178" y="54"/>
                </a:cubicBezTo>
                <a:cubicBezTo>
                  <a:pt x="170" y="51"/>
                  <a:pt x="161" y="49"/>
                  <a:pt x="153" y="49"/>
                </a:cubicBezTo>
                <a:cubicBezTo>
                  <a:pt x="152" y="49"/>
                  <a:pt x="150" y="49"/>
                  <a:pt x="149" y="50"/>
                </a:cubicBezTo>
                <a:cubicBezTo>
                  <a:pt x="148" y="51"/>
                  <a:pt x="148" y="53"/>
                  <a:pt x="148" y="54"/>
                </a:cubicBezTo>
                <a:cubicBezTo>
                  <a:pt x="148" y="59"/>
                  <a:pt x="149" y="75"/>
                  <a:pt x="155" y="81"/>
                </a:cubicBezTo>
                <a:cubicBezTo>
                  <a:pt x="160" y="86"/>
                  <a:pt x="171" y="87"/>
                  <a:pt x="177" y="88"/>
                </a:cubicBezTo>
                <a:cubicBezTo>
                  <a:pt x="177" y="99"/>
                  <a:pt x="177" y="99"/>
                  <a:pt x="177" y="99"/>
                </a:cubicBezTo>
                <a:cubicBezTo>
                  <a:pt x="170" y="95"/>
                  <a:pt x="161" y="94"/>
                  <a:pt x="153" y="93"/>
                </a:cubicBezTo>
                <a:cubicBezTo>
                  <a:pt x="151" y="93"/>
                  <a:pt x="150" y="94"/>
                  <a:pt x="149" y="95"/>
                </a:cubicBezTo>
                <a:cubicBezTo>
                  <a:pt x="148" y="96"/>
                  <a:pt x="147" y="97"/>
                  <a:pt x="148" y="99"/>
                </a:cubicBezTo>
                <a:cubicBezTo>
                  <a:pt x="148" y="103"/>
                  <a:pt x="149" y="120"/>
                  <a:pt x="155" y="125"/>
                </a:cubicBezTo>
                <a:cubicBezTo>
                  <a:pt x="159" y="130"/>
                  <a:pt x="170" y="132"/>
                  <a:pt x="177" y="132"/>
                </a:cubicBezTo>
                <a:cubicBezTo>
                  <a:pt x="177" y="158"/>
                  <a:pt x="177" y="158"/>
                  <a:pt x="177" y="158"/>
                </a:cubicBezTo>
                <a:cubicBezTo>
                  <a:pt x="176" y="158"/>
                  <a:pt x="175" y="158"/>
                  <a:pt x="174" y="158"/>
                </a:cubicBezTo>
                <a:cubicBezTo>
                  <a:pt x="131" y="149"/>
                  <a:pt x="131" y="149"/>
                  <a:pt x="131" y="149"/>
                </a:cubicBezTo>
                <a:cubicBezTo>
                  <a:pt x="95" y="104"/>
                  <a:pt x="95" y="104"/>
                  <a:pt x="95" y="104"/>
                </a:cubicBezTo>
                <a:cubicBezTo>
                  <a:pt x="92" y="101"/>
                  <a:pt x="89" y="99"/>
                  <a:pt x="85" y="98"/>
                </a:cubicBezTo>
                <a:cubicBezTo>
                  <a:pt x="13" y="98"/>
                  <a:pt x="13" y="98"/>
                  <a:pt x="13" y="98"/>
                </a:cubicBezTo>
                <a:cubicBezTo>
                  <a:pt x="6" y="98"/>
                  <a:pt x="0" y="104"/>
                  <a:pt x="0" y="111"/>
                </a:cubicBezTo>
                <a:cubicBezTo>
                  <a:pt x="0" y="232"/>
                  <a:pt x="0" y="232"/>
                  <a:pt x="0" y="232"/>
                </a:cubicBezTo>
                <a:cubicBezTo>
                  <a:pt x="0" y="234"/>
                  <a:pt x="2" y="236"/>
                  <a:pt x="5" y="236"/>
                </a:cubicBezTo>
                <a:cubicBezTo>
                  <a:pt x="84" y="236"/>
                  <a:pt x="84" y="236"/>
                  <a:pt x="84" y="236"/>
                </a:cubicBezTo>
                <a:cubicBezTo>
                  <a:pt x="87" y="236"/>
                  <a:pt x="89" y="234"/>
                  <a:pt x="89" y="232"/>
                </a:cubicBezTo>
                <a:cubicBezTo>
                  <a:pt x="89" y="143"/>
                  <a:pt x="89" y="143"/>
                  <a:pt x="89" y="143"/>
                </a:cubicBezTo>
                <a:cubicBezTo>
                  <a:pt x="112" y="172"/>
                  <a:pt x="112" y="172"/>
                  <a:pt x="112" y="172"/>
                </a:cubicBezTo>
                <a:cubicBezTo>
                  <a:pt x="114" y="174"/>
                  <a:pt x="117" y="176"/>
                  <a:pt x="121" y="177"/>
                </a:cubicBezTo>
                <a:cubicBezTo>
                  <a:pt x="170" y="187"/>
                  <a:pt x="170" y="187"/>
                  <a:pt x="170" y="187"/>
                </a:cubicBezTo>
                <a:cubicBezTo>
                  <a:pt x="178" y="188"/>
                  <a:pt x="186" y="183"/>
                  <a:pt x="188" y="175"/>
                </a:cubicBezTo>
                <a:cubicBezTo>
                  <a:pt x="188" y="175"/>
                  <a:pt x="188" y="175"/>
                  <a:pt x="188" y="174"/>
                </a:cubicBezTo>
                <a:cubicBezTo>
                  <a:pt x="188" y="171"/>
                  <a:pt x="188" y="169"/>
                  <a:pt x="186" y="166"/>
                </a:cubicBezTo>
                <a:cubicBezTo>
                  <a:pt x="187" y="165"/>
                  <a:pt x="188" y="164"/>
                  <a:pt x="188" y="162"/>
                </a:cubicBezTo>
                <a:cubicBezTo>
                  <a:pt x="188" y="132"/>
                  <a:pt x="188" y="132"/>
                  <a:pt x="188" y="132"/>
                </a:cubicBezTo>
                <a:cubicBezTo>
                  <a:pt x="195" y="132"/>
                  <a:pt x="205" y="130"/>
                  <a:pt x="210" y="125"/>
                </a:cubicBezTo>
                <a:cubicBezTo>
                  <a:pt x="216" y="120"/>
                  <a:pt x="217" y="103"/>
                  <a:pt x="217" y="99"/>
                </a:cubicBezTo>
                <a:cubicBezTo>
                  <a:pt x="217" y="96"/>
                  <a:pt x="215" y="93"/>
                  <a:pt x="213" y="93"/>
                </a:cubicBezTo>
                <a:cubicBezTo>
                  <a:pt x="213" y="93"/>
                  <a:pt x="212" y="93"/>
                  <a:pt x="212" y="93"/>
                </a:cubicBezTo>
                <a:cubicBezTo>
                  <a:pt x="204" y="94"/>
                  <a:pt x="196" y="95"/>
                  <a:pt x="188" y="99"/>
                </a:cubicBezTo>
                <a:cubicBezTo>
                  <a:pt x="188" y="88"/>
                  <a:pt x="188" y="88"/>
                  <a:pt x="188" y="88"/>
                </a:cubicBezTo>
                <a:cubicBezTo>
                  <a:pt x="195" y="87"/>
                  <a:pt x="205" y="86"/>
                  <a:pt x="210" y="81"/>
                </a:cubicBezTo>
                <a:cubicBezTo>
                  <a:pt x="216" y="75"/>
                  <a:pt x="217" y="59"/>
                  <a:pt x="217" y="54"/>
                </a:cubicBezTo>
                <a:cubicBezTo>
                  <a:pt x="217" y="51"/>
                  <a:pt x="215" y="49"/>
                  <a:pt x="213" y="49"/>
                </a:cubicBezTo>
                <a:cubicBezTo>
                  <a:pt x="213" y="49"/>
                  <a:pt x="212" y="49"/>
                  <a:pt x="212" y="49"/>
                </a:cubicBezTo>
                <a:cubicBezTo>
                  <a:pt x="204" y="49"/>
                  <a:pt x="196" y="51"/>
                  <a:pt x="188" y="54"/>
                </a:cubicBezTo>
                <a:cubicBezTo>
                  <a:pt x="188" y="44"/>
                  <a:pt x="188" y="44"/>
                  <a:pt x="188" y="44"/>
                </a:cubicBezTo>
                <a:cubicBezTo>
                  <a:pt x="195" y="43"/>
                  <a:pt x="205" y="41"/>
                  <a:pt x="210" y="37"/>
                </a:cubicBezTo>
                <a:close/>
                <a:moveTo>
                  <a:pt x="192" y="19"/>
                </a:moveTo>
                <a:cubicBezTo>
                  <a:pt x="197" y="17"/>
                  <a:pt x="202" y="15"/>
                  <a:pt x="207" y="15"/>
                </a:cubicBezTo>
                <a:cubicBezTo>
                  <a:pt x="207" y="20"/>
                  <a:pt x="205" y="25"/>
                  <a:pt x="203" y="30"/>
                </a:cubicBezTo>
                <a:cubicBezTo>
                  <a:pt x="198" y="32"/>
                  <a:pt x="193" y="33"/>
                  <a:pt x="188" y="34"/>
                </a:cubicBezTo>
                <a:cubicBezTo>
                  <a:pt x="188" y="29"/>
                  <a:pt x="190" y="23"/>
                  <a:pt x="192" y="19"/>
                </a:cubicBezTo>
                <a:close/>
                <a:moveTo>
                  <a:pt x="163" y="30"/>
                </a:moveTo>
                <a:cubicBezTo>
                  <a:pt x="160" y="25"/>
                  <a:pt x="159" y="20"/>
                  <a:pt x="159" y="15"/>
                </a:cubicBezTo>
                <a:cubicBezTo>
                  <a:pt x="164" y="15"/>
                  <a:pt x="169" y="16"/>
                  <a:pt x="173" y="19"/>
                </a:cubicBezTo>
                <a:cubicBezTo>
                  <a:pt x="176" y="23"/>
                  <a:pt x="177" y="28"/>
                  <a:pt x="177" y="34"/>
                </a:cubicBezTo>
                <a:cubicBezTo>
                  <a:pt x="172" y="33"/>
                  <a:pt x="167" y="32"/>
                  <a:pt x="163" y="30"/>
                </a:cubicBezTo>
                <a:close/>
                <a:moveTo>
                  <a:pt x="163" y="74"/>
                </a:moveTo>
                <a:cubicBezTo>
                  <a:pt x="160" y="69"/>
                  <a:pt x="159" y="64"/>
                  <a:pt x="159" y="59"/>
                </a:cubicBezTo>
                <a:cubicBezTo>
                  <a:pt x="164" y="60"/>
                  <a:pt x="169" y="61"/>
                  <a:pt x="173" y="63"/>
                </a:cubicBezTo>
                <a:cubicBezTo>
                  <a:pt x="176" y="68"/>
                  <a:pt x="177" y="73"/>
                  <a:pt x="177" y="78"/>
                </a:cubicBezTo>
                <a:cubicBezTo>
                  <a:pt x="172" y="78"/>
                  <a:pt x="167" y="76"/>
                  <a:pt x="163" y="74"/>
                </a:cubicBezTo>
                <a:close/>
                <a:moveTo>
                  <a:pt x="163" y="118"/>
                </a:moveTo>
                <a:cubicBezTo>
                  <a:pt x="160" y="114"/>
                  <a:pt x="159" y="109"/>
                  <a:pt x="159" y="104"/>
                </a:cubicBezTo>
                <a:cubicBezTo>
                  <a:pt x="164" y="104"/>
                  <a:pt x="169" y="105"/>
                  <a:pt x="173" y="108"/>
                </a:cubicBezTo>
                <a:cubicBezTo>
                  <a:pt x="176" y="112"/>
                  <a:pt x="177" y="117"/>
                  <a:pt x="177" y="122"/>
                </a:cubicBezTo>
                <a:cubicBezTo>
                  <a:pt x="172" y="122"/>
                  <a:pt x="167" y="121"/>
                  <a:pt x="163" y="118"/>
                </a:cubicBezTo>
                <a:close/>
                <a:moveTo>
                  <a:pt x="172" y="177"/>
                </a:moveTo>
                <a:cubicBezTo>
                  <a:pt x="123" y="167"/>
                  <a:pt x="123" y="167"/>
                  <a:pt x="123" y="167"/>
                </a:cubicBezTo>
                <a:cubicBezTo>
                  <a:pt x="121" y="167"/>
                  <a:pt x="120" y="167"/>
                  <a:pt x="120" y="166"/>
                </a:cubicBezTo>
                <a:cubicBezTo>
                  <a:pt x="88" y="126"/>
                  <a:pt x="88" y="126"/>
                  <a:pt x="88" y="126"/>
                </a:cubicBezTo>
                <a:cubicBezTo>
                  <a:pt x="86" y="124"/>
                  <a:pt x="83" y="124"/>
                  <a:pt x="81" y="125"/>
                </a:cubicBezTo>
                <a:cubicBezTo>
                  <a:pt x="80" y="126"/>
                  <a:pt x="79" y="127"/>
                  <a:pt x="79" y="129"/>
                </a:cubicBezTo>
                <a:cubicBezTo>
                  <a:pt x="79" y="227"/>
                  <a:pt x="79" y="227"/>
                  <a:pt x="79" y="227"/>
                </a:cubicBezTo>
                <a:cubicBezTo>
                  <a:pt x="10" y="227"/>
                  <a:pt x="10" y="227"/>
                  <a:pt x="10" y="227"/>
                </a:cubicBezTo>
                <a:cubicBezTo>
                  <a:pt x="10" y="111"/>
                  <a:pt x="10" y="111"/>
                  <a:pt x="10" y="111"/>
                </a:cubicBezTo>
                <a:cubicBezTo>
                  <a:pt x="10" y="110"/>
                  <a:pt x="11" y="108"/>
                  <a:pt x="13" y="108"/>
                </a:cubicBezTo>
                <a:cubicBezTo>
                  <a:pt x="13" y="108"/>
                  <a:pt x="13" y="108"/>
                  <a:pt x="13" y="108"/>
                </a:cubicBezTo>
                <a:cubicBezTo>
                  <a:pt x="84" y="108"/>
                  <a:pt x="84" y="108"/>
                  <a:pt x="84" y="108"/>
                </a:cubicBezTo>
                <a:cubicBezTo>
                  <a:pt x="86" y="108"/>
                  <a:pt x="87" y="109"/>
                  <a:pt x="88" y="110"/>
                </a:cubicBezTo>
                <a:cubicBezTo>
                  <a:pt x="125" y="157"/>
                  <a:pt x="125" y="157"/>
                  <a:pt x="125" y="157"/>
                </a:cubicBezTo>
                <a:cubicBezTo>
                  <a:pt x="126" y="157"/>
                  <a:pt x="127" y="158"/>
                  <a:pt x="128" y="158"/>
                </a:cubicBezTo>
                <a:cubicBezTo>
                  <a:pt x="173" y="167"/>
                  <a:pt x="173" y="167"/>
                  <a:pt x="173" y="167"/>
                </a:cubicBezTo>
                <a:cubicBezTo>
                  <a:pt x="176" y="168"/>
                  <a:pt x="178" y="170"/>
                  <a:pt x="178" y="173"/>
                </a:cubicBezTo>
                <a:cubicBezTo>
                  <a:pt x="178" y="176"/>
                  <a:pt x="175" y="178"/>
                  <a:pt x="172" y="177"/>
                </a:cubicBezTo>
                <a:cubicBezTo>
                  <a:pt x="172" y="177"/>
                  <a:pt x="172" y="177"/>
                  <a:pt x="172" y="177"/>
                </a:cubicBezTo>
                <a:close/>
                <a:moveTo>
                  <a:pt x="192" y="108"/>
                </a:moveTo>
                <a:cubicBezTo>
                  <a:pt x="197" y="105"/>
                  <a:pt x="202" y="104"/>
                  <a:pt x="207" y="104"/>
                </a:cubicBezTo>
                <a:cubicBezTo>
                  <a:pt x="207" y="109"/>
                  <a:pt x="205" y="114"/>
                  <a:pt x="203" y="119"/>
                </a:cubicBezTo>
                <a:cubicBezTo>
                  <a:pt x="198" y="121"/>
                  <a:pt x="193" y="122"/>
                  <a:pt x="188" y="123"/>
                </a:cubicBezTo>
                <a:cubicBezTo>
                  <a:pt x="188" y="117"/>
                  <a:pt x="190" y="112"/>
                  <a:pt x="192" y="108"/>
                </a:cubicBezTo>
                <a:close/>
                <a:moveTo>
                  <a:pt x="192" y="63"/>
                </a:moveTo>
                <a:cubicBezTo>
                  <a:pt x="197" y="61"/>
                  <a:pt x="202" y="60"/>
                  <a:pt x="207" y="59"/>
                </a:cubicBezTo>
                <a:cubicBezTo>
                  <a:pt x="207" y="65"/>
                  <a:pt x="205" y="70"/>
                  <a:pt x="203" y="74"/>
                </a:cubicBezTo>
                <a:cubicBezTo>
                  <a:pt x="198" y="77"/>
                  <a:pt x="193" y="78"/>
                  <a:pt x="188" y="78"/>
                </a:cubicBezTo>
                <a:cubicBezTo>
                  <a:pt x="188" y="73"/>
                  <a:pt x="190" y="68"/>
                  <a:pt x="192" y="63"/>
                </a:cubicBezTo>
                <a:close/>
              </a:path>
            </a:pathLst>
          </a:custGeom>
          <a:solidFill>
            <a:srgbClr val="E30000"/>
          </a:solidFill>
          <a:ln w="3175" cap="flat">
            <a:solidFill>
              <a:srgbClr val="E3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55A9CFDA-E8EC-4C63-95D0-8A97E81C4CF8}"/>
              </a:ext>
            </a:extLst>
          </p:cNvPr>
          <p:cNvSpPr/>
          <p:nvPr/>
        </p:nvSpPr>
        <p:spPr>
          <a:xfrm>
            <a:off x="957243" y="5399593"/>
            <a:ext cx="37240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E30000"/>
                </a:solidFill>
              </a:rPr>
              <a:t>Source: Calculations based on figures from Statistics Denmark</a:t>
            </a:r>
            <a:endParaRPr lang="da-DK" sz="1000" dirty="0"/>
          </a:p>
        </p:txBody>
      </p:sp>
    </p:spTree>
    <p:extLst>
      <p:ext uri="{BB962C8B-B14F-4D97-AF65-F5344CB8AC3E}">
        <p14:creationId xmlns:p14="http://schemas.microsoft.com/office/powerpoint/2010/main" val="26686479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E33BF9-3A5D-4891-A0B1-AB52B0C34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4000" dirty="0" err="1"/>
              <a:t>Organic</a:t>
            </a:r>
            <a:r>
              <a:rPr lang="da-DK" sz="4000" dirty="0"/>
              <a:t> </a:t>
            </a:r>
            <a:r>
              <a:rPr lang="da-DK" sz="4000" dirty="0" err="1"/>
              <a:t>share</a:t>
            </a:r>
            <a:r>
              <a:rPr lang="da-DK" sz="4000" dirty="0"/>
              <a:t> of total </a:t>
            </a:r>
            <a:r>
              <a:rPr lang="da-DK" sz="4000" dirty="0" err="1"/>
              <a:t>agricultural</a:t>
            </a:r>
            <a:r>
              <a:rPr lang="da-DK" sz="4000" dirty="0"/>
              <a:t> </a:t>
            </a:r>
            <a:r>
              <a:rPr lang="da-DK" sz="4000" dirty="0" err="1"/>
              <a:t>production</a:t>
            </a:r>
            <a:r>
              <a:rPr lang="da-DK" sz="4000" dirty="0"/>
              <a:t>, 2017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33294B2-CCD3-465B-B672-B2FFFF6430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343021"/>
              </p:ext>
            </p:extLst>
          </p:nvPr>
        </p:nvGraphicFramePr>
        <p:xfrm>
          <a:off x="818431" y="1843887"/>
          <a:ext cx="7990718" cy="3578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Freeform 34">
            <a:extLst>
              <a:ext uri="{FF2B5EF4-FFF2-40B4-BE49-F238E27FC236}">
                <a16:creationId xmlns:a16="http://schemas.microsoft.com/office/drawing/2014/main" id="{20F57B44-1674-481C-BA0B-43485A460C8D}"/>
              </a:ext>
            </a:extLst>
          </p:cNvPr>
          <p:cNvSpPr>
            <a:spLocks noEditPoints="1"/>
          </p:cNvSpPr>
          <p:nvPr/>
        </p:nvSpPr>
        <p:spPr bwMode="auto">
          <a:xfrm>
            <a:off x="10719357" y="525225"/>
            <a:ext cx="515938" cy="561975"/>
          </a:xfrm>
          <a:custGeom>
            <a:avLst/>
            <a:gdLst>
              <a:gd name="T0" fmla="*/ 74 w 217"/>
              <a:gd name="T1" fmla="*/ 39 h 236"/>
              <a:gd name="T2" fmla="*/ 84 w 217"/>
              <a:gd name="T3" fmla="*/ 29 h 236"/>
              <a:gd name="T4" fmla="*/ 15 w 217"/>
              <a:gd name="T5" fmla="*/ 29 h 236"/>
              <a:gd name="T6" fmla="*/ 5 w 217"/>
              <a:gd name="T7" fmla="*/ 39 h 236"/>
              <a:gd name="T8" fmla="*/ 45 w 217"/>
              <a:gd name="T9" fmla="*/ 88 h 236"/>
              <a:gd name="T10" fmla="*/ 25 w 217"/>
              <a:gd name="T11" fmla="*/ 29 h 236"/>
              <a:gd name="T12" fmla="*/ 64 w 217"/>
              <a:gd name="T13" fmla="*/ 39 h 236"/>
              <a:gd name="T14" fmla="*/ 25 w 217"/>
              <a:gd name="T15" fmla="*/ 59 h 236"/>
              <a:gd name="T16" fmla="*/ 217 w 217"/>
              <a:gd name="T17" fmla="*/ 10 h 236"/>
              <a:gd name="T18" fmla="*/ 188 w 217"/>
              <a:gd name="T19" fmla="*/ 5 h 236"/>
              <a:gd name="T20" fmla="*/ 178 w 217"/>
              <a:gd name="T21" fmla="*/ 10 h 236"/>
              <a:gd name="T22" fmla="*/ 148 w 217"/>
              <a:gd name="T23" fmla="*/ 10 h 236"/>
              <a:gd name="T24" fmla="*/ 178 w 217"/>
              <a:gd name="T25" fmla="*/ 54 h 236"/>
              <a:gd name="T26" fmla="*/ 148 w 217"/>
              <a:gd name="T27" fmla="*/ 54 h 236"/>
              <a:gd name="T28" fmla="*/ 177 w 217"/>
              <a:gd name="T29" fmla="*/ 99 h 236"/>
              <a:gd name="T30" fmla="*/ 148 w 217"/>
              <a:gd name="T31" fmla="*/ 99 h 236"/>
              <a:gd name="T32" fmla="*/ 177 w 217"/>
              <a:gd name="T33" fmla="*/ 158 h 236"/>
              <a:gd name="T34" fmla="*/ 95 w 217"/>
              <a:gd name="T35" fmla="*/ 104 h 236"/>
              <a:gd name="T36" fmla="*/ 0 w 217"/>
              <a:gd name="T37" fmla="*/ 111 h 236"/>
              <a:gd name="T38" fmla="*/ 84 w 217"/>
              <a:gd name="T39" fmla="*/ 236 h 236"/>
              <a:gd name="T40" fmla="*/ 112 w 217"/>
              <a:gd name="T41" fmla="*/ 172 h 236"/>
              <a:gd name="T42" fmla="*/ 188 w 217"/>
              <a:gd name="T43" fmla="*/ 175 h 236"/>
              <a:gd name="T44" fmla="*/ 188 w 217"/>
              <a:gd name="T45" fmla="*/ 162 h 236"/>
              <a:gd name="T46" fmla="*/ 217 w 217"/>
              <a:gd name="T47" fmla="*/ 99 h 236"/>
              <a:gd name="T48" fmla="*/ 188 w 217"/>
              <a:gd name="T49" fmla="*/ 99 h 236"/>
              <a:gd name="T50" fmla="*/ 217 w 217"/>
              <a:gd name="T51" fmla="*/ 54 h 236"/>
              <a:gd name="T52" fmla="*/ 188 w 217"/>
              <a:gd name="T53" fmla="*/ 54 h 236"/>
              <a:gd name="T54" fmla="*/ 192 w 217"/>
              <a:gd name="T55" fmla="*/ 19 h 236"/>
              <a:gd name="T56" fmla="*/ 188 w 217"/>
              <a:gd name="T57" fmla="*/ 34 h 236"/>
              <a:gd name="T58" fmla="*/ 159 w 217"/>
              <a:gd name="T59" fmla="*/ 15 h 236"/>
              <a:gd name="T60" fmla="*/ 163 w 217"/>
              <a:gd name="T61" fmla="*/ 30 h 236"/>
              <a:gd name="T62" fmla="*/ 173 w 217"/>
              <a:gd name="T63" fmla="*/ 63 h 236"/>
              <a:gd name="T64" fmla="*/ 163 w 217"/>
              <a:gd name="T65" fmla="*/ 118 h 236"/>
              <a:gd name="T66" fmla="*/ 177 w 217"/>
              <a:gd name="T67" fmla="*/ 122 h 236"/>
              <a:gd name="T68" fmla="*/ 123 w 217"/>
              <a:gd name="T69" fmla="*/ 167 h 236"/>
              <a:gd name="T70" fmla="*/ 81 w 217"/>
              <a:gd name="T71" fmla="*/ 125 h 236"/>
              <a:gd name="T72" fmla="*/ 10 w 217"/>
              <a:gd name="T73" fmla="*/ 227 h 236"/>
              <a:gd name="T74" fmla="*/ 13 w 217"/>
              <a:gd name="T75" fmla="*/ 108 h 236"/>
              <a:gd name="T76" fmla="*/ 125 w 217"/>
              <a:gd name="T77" fmla="*/ 157 h 236"/>
              <a:gd name="T78" fmla="*/ 178 w 217"/>
              <a:gd name="T79" fmla="*/ 173 h 236"/>
              <a:gd name="T80" fmla="*/ 192 w 217"/>
              <a:gd name="T81" fmla="*/ 108 h 236"/>
              <a:gd name="T82" fmla="*/ 188 w 217"/>
              <a:gd name="T83" fmla="*/ 123 h 236"/>
              <a:gd name="T84" fmla="*/ 207 w 217"/>
              <a:gd name="T85" fmla="*/ 59 h 236"/>
              <a:gd name="T86" fmla="*/ 192 w 217"/>
              <a:gd name="T87" fmla="*/ 63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17" h="236">
                <a:moveTo>
                  <a:pt x="45" y="88"/>
                </a:moveTo>
                <a:cubicBezTo>
                  <a:pt x="61" y="88"/>
                  <a:pt x="74" y="75"/>
                  <a:pt x="74" y="59"/>
                </a:cubicBezTo>
                <a:cubicBezTo>
                  <a:pt x="74" y="39"/>
                  <a:pt x="74" y="39"/>
                  <a:pt x="74" y="39"/>
                </a:cubicBezTo>
                <a:cubicBezTo>
                  <a:pt x="84" y="39"/>
                  <a:pt x="84" y="39"/>
                  <a:pt x="84" y="39"/>
                </a:cubicBezTo>
                <a:cubicBezTo>
                  <a:pt x="87" y="39"/>
                  <a:pt x="89" y="37"/>
                  <a:pt x="89" y="34"/>
                </a:cubicBezTo>
                <a:cubicBezTo>
                  <a:pt x="89" y="31"/>
                  <a:pt x="87" y="29"/>
                  <a:pt x="84" y="29"/>
                </a:cubicBezTo>
                <a:cubicBezTo>
                  <a:pt x="74" y="29"/>
                  <a:pt x="74" y="29"/>
                  <a:pt x="74" y="29"/>
                </a:cubicBezTo>
                <a:cubicBezTo>
                  <a:pt x="74" y="13"/>
                  <a:pt x="61" y="0"/>
                  <a:pt x="45" y="0"/>
                </a:cubicBezTo>
                <a:cubicBezTo>
                  <a:pt x="28" y="0"/>
                  <a:pt x="15" y="13"/>
                  <a:pt x="15" y="29"/>
                </a:cubicBezTo>
                <a:cubicBezTo>
                  <a:pt x="5" y="29"/>
                  <a:pt x="5" y="29"/>
                  <a:pt x="5" y="29"/>
                </a:cubicBezTo>
                <a:cubicBezTo>
                  <a:pt x="2" y="29"/>
                  <a:pt x="0" y="31"/>
                  <a:pt x="0" y="34"/>
                </a:cubicBezTo>
                <a:cubicBezTo>
                  <a:pt x="0" y="37"/>
                  <a:pt x="2" y="39"/>
                  <a:pt x="5" y="39"/>
                </a:cubicBezTo>
                <a:cubicBezTo>
                  <a:pt x="15" y="39"/>
                  <a:pt x="15" y="39"/>
                  <a:pt x="15" y="39"/>
                </a:cubicBezTo>
                <a:cubicBezTo>
                  <a:pt x="15" y="59"/>
                  <a:pt x="15" y="59"/>
                  <a:pt x="15" y="59"/>
                </a:cubicBezTo>
                <a:cubicBezTo>
                  <a:pt x="15" y="75"/>
                  <a:pt x="28" y="88"/>
                  <a:pt x="45" y="88"/>
                </a:cubicBezTo>
                <a:close/>
                <a:moveTo>
                  <a:pt x="45" y="9"/>
                </a:moveTo>
                <a:cubicBezTo>
                  <a:pt x="56" y="9"/>
                  <a:pt x="64" y="18"/>
                  <a:pt x="64" y="29"/>
                </a:cubicBezTo>
                <a:cubicBezTo>
                  <a:pt x="25" y="29"/>
                  <a:pt x="25" y="29"/>
                  <a:pt x="25" y="29"/>
                </a:cubicBezTo>
                <a:cubicBezTo>
                  <a:pt x="25" y="18"/>
                  <a:pt x="34" y="9"/>
                  <a:pt x="45" y="9"/>
                </a:cubicBezTo>
                <a:close/>
                <a:moveTo>
                  <a:pt x="25" y="39"/>
                </a:moveTo>
                <a:cubicBezTo>
                  <a:pt x="64" y="39"/>
                  <a:pt x="64" y="39"/>
                  <a:pt x="64" y="39"/>
                </a:cubicBezTo>
                <a:cubicBezTo>
                  <a:pt x="64" y="59"/>
                  <a:pt x="64" y="59"/>
                  <a:pt x="64" y="59"/>
                </a:cubicBezTo>
                <a:cubicBezTo>
                  <a:pt x="64" y="70"/>
                  <a:pt x="56" y="79"/>
                  <a:pt x="45" y="79"/>
                </a:cubicBezTo>
                <a:cubicBezTo>
                  <a:pt x="34" y="79"/>
                  <a:pt x="25" y="70"/>
                  <a:pt x="25" y="59"/>
                </a:cubicBezTo>
                <a:lnTo>
                  <a:pt x="25" y="39"/>
                </a:lnTo>
                <a:close/>
                <a:moveTo>
                  <a:pt x="210" y="37"/>
                </a:moveTo>
                <a:cubicBezTo>
                  <a:pt x="216" y="31"/>
                  <a:pt x="217" y="14"/>
                  <a:pt x="217" y="10"/>
                </a:cubicBezTo>
                <a:cubicBezTo>
                  <a:pt x="217" y="7"/>
                  <a:pt x="215" y="5"/>
                  <a:pt x="212" y="5"/>
                </a:cubicBezTo>
                <a:cubicBezTo>
                  <a:pt x="204" y="5"/>
                  <a:pt x="196" y="7"/>
                  <a:pt x="188" y="10"/>
                </a:cubicBezTo>
                <a:cubicBezTo>
                  <a:pt x="188" y="5"/>
                  <a:pt x="188" y="5"/>
                  <a:pt x="188" y="5"/>
                </a:cubicBezTo>
                <a:cubicBezTo>
                  <a:pt x="188" y="2"/>
                  <a:pt x="186" y="0"/>
                  <a:pt x="183" y="0"/>
                </a:cubicBezTo>
                <a:cubicBezTo>
                  <a:pt x="180" y="0"/>
                  <a:pt x="178" y="2"/>
                  <a:pt x="178" y="5"/>
                </a:cubicBezTo>
                <a:cubicBezTo>
                  <a:pt x="178" y="10"/>
                  <a:pt x="178" y="10"/>
                  <a:pt x="178" y="10"/>
                </a:cubicBezTo>
                <a:cubicBezTo>
                  <a:pt x="170" y="7"/>
                  <a:pt x="162" y="5"/>
                  <a:pt x="153" y="5"/>
                </a:cubicBezTo>
                <a:cubicBezTo>
                  <a:pt x="152" y="4"/>
                  <a:pt x="150" y="5"/>
                  <a:pt x="149" y="6"/>
                </a:cubicBezTo>
                <a:cubicBezTo>
                  <a:pt x="148" y="7"/>
                  <a:pt x="148" y="8"/>
                  <a:pt x="148" y="10"/>
                </a:cubicBezTo>
                <a:cubicBezTo>
                  <a:pt x="148" y="15"/>
                  <a:pt x="150" y="31"/>
                  <a:pt x="155" y="37"/>
                </a:cubicBezTo>
                <a:cubicBezTo>
                  <a:pt x="160" y="41"/>
                  <a:pt x="171" y="43"/>
                  <a:pt x="178" y="44"/>
                </a:cubicBezTo>
                <a:cubicBezTo>
                  <a:pt x="178" y="54"/>
                  <a:pt x="178" y="54"/>
                  <a:pt x="178" y="54"/>
                </a:cubicBezTo>
                <a:cubicBezTo>
                  <a:pt x="170" y="51"/>
                  <a:pt x="161" y="49"/>
                  <a:pt x="153" y="49"/>
                </a:cubicBezTo>
                <a:cubicBezTo>
                  <a:pt x="152" y="49"/>
                  <a:pt x="150" y="49"/>
                  <a:pt x="149" y="50"/>
                </a:cubicBezTo>
                <a:cubicBezTo>
                  <a:pt x="148" y="51"/>
                  <a:pt x="148" y="53"/>
                  <a:pt x="148" y="54"/>
                </a:cubicBezTo>
                <a:cubicBezTo>
                  <a:pt x="148" y="59"/>
                  <a:pt x="149" y="75"/>
                  <a:pt x="155" y="81"/>
                </a:cubicBezTo>
                <a:cubicBezTo>
                  <a:pt x="160" y="86"/>
                  <a:pt x="171" y="87"/>
                  <a:pt x="177" y="88"/>
                </a:cubicBezTo>
                <a:cubicBezTo>
                  <a:pt x="177" y="99"/>
                  <a:pt x="177" y="99"/>
                  <a:pt x="177" y="99"/>
                </a:cubicBezTo>
                <a:cubicBezTo>
                  <a:pt x="170" y="95"/>
                  <a:pt x="161" y="94"/>
                  <a:pt x="153" y="93"/>
                </a:cubicBezTo>
                <a:cubicBezTo>
                  <a:pt x="151" y="93"/>
                  <a:pt x="150" y="94"/>
                  <a:pt x="149" y="95"/>
                </a:cubicBezTo>
                <a:cubicBezTo>
                  <a:pt x="148" y="96"/>
                  <a:pt x="147" y="97"/>
                  <a:pt x="148" y="99"/>
                </a:cubicBezTo>
                <a:cubicBezTo>
                  <a:pt x="148" y="103"/>
                  <a:pt x="149" y="120"/>
                  <a:pt x="155" y="125"/>
                </a:cubicBezTo>
                <a:cubicBezTo>
                  <a:pt x="159" y="130"/>
                  <a:pt x="170" y="132"/>
                  <a:pt x="177" y="132"/>
                </a:cubicBezTo>
                <a:cubicBezTo>
                  <a:pt x="177" y="158"/>
                  <a:pt x="177" y="158"/>
                  <a:pt x="177" y="158"/>
                </a:cubicBezTo>
                <a:cubicBezTo>
                  <a:pt x="176" y="158"/>
                  <a:pt x="175" y="158"/>
                  <a:pt x="174" y="158"/>
                </a:cubicBezTo>
                <a:cubicBezTo>
                  <a:pt x="131" y="149"/>
                  <a:pt x="131" y="149"/>
                  <a:pt x="131" y="149"/>
                </a:cubicBezTo>
                <a:cubicBezTo>
                  <a:pt x="95" y="104"/>
                  <a:pt x="95" y="104"/>
                  <a:pt x="95" y="104"/>
                </a:cubicBezTo>
                <a:cubicBezTo>
                  <a:pt x="92" y="101"/>
                  <a:pt x="89" y="99"/>
                  <a:pt x="85" y="98"/>
                </a:cubicBezTo>
                <a:cubicBezTo>
                  <a:pt x="13" y="98"/>
                  <a:pt x="13" y="98"/>
                  <a:pt x="13" y="98"/>
                </a:cubicBezTo>
                <a:cubicBezTo>
                  <a:pt x="6" y="98"/>
                  <a:pt x="0" y="104"/>
                  <a:pt x="0" y="111"/>
                </a:cubicBezTo>
                <a:cubicBezTo>
                  <a:pt x="0" y="232"/>
                  <a:pt x="0" y="232"/>
                  <a:pt x="0" y="232"/>
                </a:cubicBezTo>
                <a:cubicBezTo>
                  <a:pt x="0" y="234"/>
                  <a:pt x="2" y="236"/>
                  <a:pt x="5" y="236"/>
                </a:cubicBezTo>
                <a:cubicBezTo>
                  <a:pt x="84" y="236"/>
                  <a:pt x="84" y="236"/>
                  <a:pt x="84" y="236"/>
                </a:cubicBezTo>
                <a:cubicBezTo>
                  <a:pt x="87" y="236"/>
                  <a:pt x="89" y="234"/>
                  <a:pt x="89" y="232"/>
                </a:cubicBezTo>
                <a:cubicBezTo>
                  <a:pt x="89" y="143"/>
                  <a:pt x="89" y="143"/>
                  <a:pt x="89" y="143"/>
                </a:cubicBezTo>
                <a:cubicBezTo>
                  <a:pt x="112" y="172"/>
                  <a:pt x="112" y="172"/>
                  <a:pt x="112" y="172"/>
                </a:cubicBezTo>
                <a:cubicBezTo>
                  <a:pt x="114" y="174"/>
                  <a:pt x="117" y="176"/>
                  <a:pt x="121" y="177"/>
                </a:cubicBezTo>
                <a:cubicBezTo>
                  <a:pt x="170" y="187"/>
                  <a:pt x="170" y="187"/>
                  <a:pt x="170" y="187"/>
                </a:cubicBezTo>
                <a:cubicBezTo>
                  <a:pt x="178" y="188"/>
                  <a:pt x="186" y="183"/>
                  <a:pt x="188" y="175"/>
                </a:cubicBezTo>
                <a:cubicBezTo>
                  <a:pt x="188" y="175"/>
                  <a:pt x="188" y="175"/>
                  <a:pt x="188" y="174"/>
                </a:cubicBezTo>
                <a:cubicBezTo>
                  <a:pt x="188" y="171"/>
                  <a:pt x="188" y="169"/>
                  <a:pt x="186" y="166"/>
                </a:cubicBezTo>
                <a:cubicBezTo>
                  <a:pt x="187" y="165"/>
                  <a:pt x="188" y="164"/>
                  <a:pt x="188" y="162"/>
                </a:cubicBezTo>
                <a:cubicBezTo>
                  <a:pt x="188" y="132"/>
                  <a:pt x="188" y="132"/>
                  <a:pt x="188" y="132"/>
                </a:cubicBezTo>
                <a:cubicBezTo>
                  <a:pt x="195" y="132"/>
                  <a:pt x="205" y="130"/>
                  <a:pt x="210" y="125"/>
                </a:cubicBezTo>
                <a:cubicBezTo>
                  <a:pt x="216" y="120"/>
                  <a:pt x="217" y="103"/>
                  <a:pt x="217" y="99"/>
                </a:cubicBezTo>
                <a:cubicBezTo>
                  <a:pt x="217" y="96"/>
                  <a:pt x="215" y="93"/>
                  <a:pt x="213" y="93"/>
                </a:cubicBezTo>
                <a:cubicBezTo>
                  <a:pt x="213" y="93"/>
                  <a:pt x="212" y="93"/>
                  <a:pt x="212" y="93"/>
                </a:cubicBezTo>
                <a:cubicBezTo>
                  <a:pt x="204" y="94"/>
                  <a:pt x="196" y="95"/>
                  <a:pt x="188" y="99"/>
                </a:cubicBezTo>
                <a:cubicBezTo>
                  <a:pt x="188" y="88"/>
                  <a:pt x="188" y="88"/>
                  <a:pt x="188" y="88"/>
                </a:cubicBezTo>
                <a:cubicBezTo>
                  <a:pt x="195" y="87"/>
                  <a:pt x="205" y="86"/>
                  <a:pt x="210" y="81"/>
                </a:cubicBezTo>
                <a:cubicBezTo>
                  <a:pt x="216" y="75"/>
                  <a:pt x="217" y="59"/>
                  <a:pt x="217" y="54"/>
                </a:cubicBezTo>
                <a:cubicBezTo>
                  <a:pt x="217" y="51"/>
                  <a:pt x="215" y="49"/>
                  <a:pt x="213" y="49"/>
                </a:cubicBezTo>
                <a:cubicBezTo>
                  <a:pt x="213" y="49"/>
                  <a:pt x="212" y="49"/>
                  <a:pt x="212" y="49"/>
                </a:cubicBezTo>
                <a:cubicBezTo>
                  <a:pt x="204" y="49"/>
                  <a:pt x="196" y="51"/>
                  <a:pt x="188" y="54"/>
                </a:cubicBezTo>
                <a:cubicBezTo>
                  <a:pt x="188" y="44"/>
                  <a:pt x="188" y="44"/>
                  <a:pt x="188" y="44"/>
                </a:cubicBezTo>
                <a:cubicBezTo>
                  <a:pt x="195" y="43"/>
                  <a:pt x="205" y="41"/>
                  <a:pt x="210" y="37"/>
                </a:cubicBezTo>
                <a:close/>
                <a:moveTo>
                  <a:pt x="192" y="19"/>
                </a:moveTo>
                <a:cubicBezTo>
                  <a:pt x="197" y="17"/>
                  <a:pt x="202" y="15"/>
                  <a:pt x="207" y="15"/>
                </a:cubicBezTo>
                <a:cubicBezTo>
                  <a:pt x="207" y="20"/>
                  <a:pt x="205" y="25"/>
                  <a:pt x="203" y="30"/>
                </a:cubicBezTo>
                <a:cubicBezTo>
                  <a:pt x="198" y="32"/>
                  <a:pt x="193" y="33"/>
                  <a:pt x="188" y="34"/>
                </a:cubicBezTo>
                <a:cubicBezTo>
                  <a:pt x="188" y="29"/>
                  <a:pt x="190" y="23"/>
                  <a:pt x="192" y="19"/>
                </a:cubicBezTo>
                <a:close/>
                <a:moveTo>
                  <a:pt x="163" y="30"/>
                </a:moveTo>
                <a:cubicBezTo>
                  <a:pt x="160" y="25"/>
                  <a:pt x="159" y="20"/>
                  <a:pt x="159" y="15"/>
                </a:cubicBezTo>
                <a:cubicBezTo>
                  <a:pt x="164" y="15"/>
                  <a:pt x="169" y="16"/>
                  <a:pt x="173" y="19"/>
                </a:cubicBezTo>
                <a:cubicBezTo>
                  <a:pt x="176" y="23"/>
                  <a:pt x="177" y="28"/>
                  <a:pt x="177" y="34"/>
                </a:cubicBezTo>
                <a:cubicBezTo>
                  <a:pt x="172" y="33"/>
                  <a:pt x="167" y="32"/>
                  <a:pt x="163" y="30"/>
                </a:cubicBezTo>
                <a:close/>
                <a:moveTo>
                  <a:pt x="163" y="74"/>
                </a:moveTo>
                <a:cubicBezTo>
                  <a:pt x="160" y="69"/>
                  <a:pt x="159" y="64"/>
                  <a:pt x="159" y="59"/>
                </a:cubicBezTo>
                <a:cubicBezTo>
                  <a:pt x="164" y="60"/>
                  <a:pt x="169" y="61"/>
                  <a:pt x="173" y="63"/>
                </a:cubicBezTo>
                <a:cubicBezTo>
                  <a:pt x="176" y="68"/>
                  <a:pt x="177" y="73"/>
                  <a:pt x="177" y="78"/>
                </a:cubicBezTo>
                <a:cubicBezTo>
                  <a:pt x="172" y="78"/>
                  <a:pt x="167" y="76"/>
                  <a:pt x="163" y="74"/>
                </a:cubicBezTo>
                <a:close/>
                <a:moveTo>
                  <a:pt x="163" y="118"/>
                </a:moveTo>
                <a:cubicBezTo>
                  <a:pt x="160" y="114"/>
                  <a:pt x="159" y="109"/>
                  <a:pt x="159" y="104"/>
                </a:cubicBezTo>
                <a:cubicBezTo>
                  <a:pt x="164" y="104"/>
                  <a:pt x="169" y="105"/>
                  <a:pt x="173" y="108"/>
                </a:cubicBezTo>
                <a:cubicBezTo>
                  <a:pt x="176" y="112"/>
                  <a:pt x="177" y="117"/>
                  <a:pt x="177" y="122"/>
                </a:cubicBezTo>
                <a:cubicBezTo>
                  <a:pt x="172" y="122"/>
                  <a:pt x="167" y="121"/>
                  <a:pt x="163" y="118"/>
                </a:cubicBezTo>
                <a:close/>
                <a:moveTo>
                  <a:pt x="172" y="177"/>
                </a:moveTo>
                <a:cubicBezTo>
                  <a:pt x="123" y="167"/>
                  <a:pt x="123" y="167"/>
                  <a:pt x="123" y="167"/>
                </a:cubicBezTo>
                <a:cubicBezTo>
                  <a:pt x="121" y="167"/>
                  <a:pt x="120" y="167"/>
                  <a:pt x="120" y="166"/>
                </a:cubicBezTo>
                <a:cubicBezTo>
                  <a:pt x="88" y="126"/>
                  <a:pt x="88" y="126"/>
                  <a:pt x="88" y="126"/>
                </a:cubicBezTo>
                <a:cubicBezTo>
                  <a:pt x="86" y="124"/>
                  <a:pt x="83" y="124"/>
                  <a:pt x="81" y="125"/>
                </a:cubicBezTo>
                <a:cubicBezTo>
                  <a:pt x="80" y="126"/>
                  <a:pt x="79" y="127"/>
                  <a:pt x="79" y="129"/>
                </a:cubicBezTo>
                <a:cubicBezTo>
                  <a:pt x="79" y="227"/>
                  <a:pt x="79" y="227"/>
                  <a:pt x="79" y="227"/>
                </a:cubicBezTo>
                <a:cubicBezTo>
                  <a:pt x="10" y="227"/>
                  <a:pt x="10" y="227"/>
                  <a:pt x="10" y="227"/>
                </a:cubicBezTo>
                <a:cubicBezTo>
                  <a:pt x="10" y="111"/>
                  <a:pt x="10" y="111"/>
                  <a:pt x="10" y="111"/>
                </a:cubicBezTo>
                <a:cubicBezTo>
                  <a:pt x="10" y="110"/>
                  <a:pt x="11" y="108"/>
                  <a:pt x="13" y="108"/>
                </a:cubicBezTo>
                <a:cubicBezTo>
                  <a:pt x="13" y="108"/>
                  <a:pt x="13" y="108"/>
                  <a:pt x="13" y="108"/>
                </a:cubicBezTo>
                <a:cubicBezTo>
                  <a:pt x="84" y="108"/>
                  <a:pt x="84" y="108"/>
                  <a:pt x="84" y="108"/>
                </a:cubicBezTo>
                <a:cubicBezTo>
                  <a:pt x="86" y="108"/>
                  <a:pt x="87" y="109"/>
                  <a:pt x="88" y="110"/>
                </a:cubicBezTo>
                <a:cubicBezTo>
                  <a:pt x="125" y="157"/>
                  <a:pt x="125" y="157"/>
                  <a:pt x="125" y="157"/>
                </a:cubicBezTo>
                <a:cubicBezTo>
                  <a:pt x="126" y="157"/>
                  <a:pt x="127" y="158"/>
                  <a:pt x="128" y="158"/>
                </a:cubicBezTo>
                <a:cubicBezTo>
                  <a:pt x="173" y="167"/>
                  <a:pt x="173" y="167"/>
                  <a:pt x="173" y="167"/>
                </a:cubicBezTo>
                <a:cubicBezTo>
                  <a:pt x="176" y="168"/>
                  <a:pt x="178" y="170"/>
                  <a:pt x="178" y="173"/>
                </a:cubicBezTo>
                <a:cubicBezTo>
                  <a:pt x="178" y="176"/>
                  <a:pt x="175" y="178"/>
                  <a:pt x="172" y="177"/>
                </a:cubicBezTo>
                <a:cubicBezTo>
                  <a:pt x="172" y="177"/>
                  <a:pt x="172" y="177"/>
                  <a:pt x="172" y="177"/>
                </a:cubicBezTo>
                <a:close/>
                <a:moveTo>
                  <a:pt x="192" y="108"/>
                </a:moveTo>
                <a:cubicBezTo>
                  <a:pt x="197" y="105"/>
                  <a:pt x="202" y="104"/>
                  <a:pt x="207" y="104"/>
                </a:cubicBezTo>
                <a:cubicBezTo>
                  <a:pt x="207" y="109"/>
                  <a:pt x="205" y="114"/>
                  <a:pt x="203" y="119"/>
                </a:cubicBezTo>
                <a:cubicBezTo>
                  <a:pt x="198" y="121"/>
                  <a:pt x="193" y="122"/>
                  <a:pt x="188" y="123"/>
                </a:cubicBezTo>
                <a:cubicBezTo>
                  <a:pt x="188" y="117"/>
                  <a:pt x="190" y="112"/>
                  <a:pt x="192" y="108"/>
                </a:cubicBezTo>
                <a:close/>
                <a:moveTo>
                  <a:pt x="192" y="63"/>
                </a:moveTo>
                <a:cubicBezTo>
                  <a:pt x="197" y="61"/>
                  <a:pt x="202" y="60"/>
                  <a:pt x="207" y="59"/>
                </a:cubicBezTo>
                <a:cubicBezTo>
                  <a:pt x="207" y="65"/>
                  <a:pt x="205" y="70"/>
                  <a:pt x="203" y="74"/>
                </a:cubicBezTo>
                <a:cubicBezTo>
                  <a:pt x="198" y="77"/>
                  <a:pt x="193" y="78"/>
                  <a:pt x="188" y="78"/>
                </a:cubicBezTo>
                <a:cubicBezTo>
                  <a:pt x="188" y="73"/>
                  <a:pt x="190" y="68"/>
                  <a:pt x="192" y="63"/>
                </a:cubicBezTo>
                <a:close/>
              </a:path>
            </a:pathLst>
          </a:custGeom>
          <a:solidFill>
            <a:srgbClr val="E30000"/>
          </a:solidFill>
          <a:ln w="3175" cap="flat">
            <a:solidFill>
              <a:srgbClr val="E3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4C5004B4-5BBA-40B3-AF74-62B228CD9316}"/>
              </a:ext>
            </a:extLst>
          </p:cNvPr>
          <p:cNvSpPr/>
          <p:nvPr/>
        </p:nvSpPr>
        <p:spPr>
          <a:xfrm>
            <a:off x="1024647" y="5374096"/>
            <a:ext cx="6096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solidFill>
                  <a:srgbClr val="E30000"/>
                </a:solidFill>
              </a:rPr>
              <a:t>Source: Calculations based on figures from Statistics Denmark</a:t>
            </a:r>
            <a:endParaRPr lang="da-DK" sz="1050" dirty="0"/>
          </a:p>
        </p:txBody>
      </p:sp>
    </p:spTree>
    <p:extLst>
      <p:ext uri="{BB962C8B-B14F-4D97-AF65-F5344CB8AC3E}">
        <p14:creationId xmlns:p14="http://schemas.microsoft.com/office/powerpoint/2010/main" val="15078192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0DA0488-FA25-480E-A4E3-0EB7F2700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The </a:t>
            </a:r>
            <a:r>
              <a:rPr lang="da-DK" dirty="0" err="1"/>
              <a:t>organic</a:t>
            </a:r>
            <a:r>
              <a:rPr lang="da-DK" dirty="0"/>
              <a:t> farmers </a:t>
            </a:r>
          </a:p>
        </p:txBody>
      </p:sp>
      <p:pic>
        <p:nvPicPr>
          <p:cNvPr id="8" name="Pladsholder til billede 7">
            <a:extLst>
              <a:ext uri="{FF2B5EF4-FFF2-40B4-BE49-F238E27FC236}">
                <a16:creationId xmlns:a16="http://schemas.microsoft.com/office/drawing/2014/main" id="{F10F0447-156A-4D45-9F92-00175167CCE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8383" y="1718037"/>
            <a:ext cx="3180522" cy="3808121"/>
          </a:xfrm>
        </p:spPr>
      </p:pic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96E0D697-68CD-4008-A250-28A151DF21E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76644" y="1718036"/>
            <a:ext cx="7126357" cy="4209797"/>
          </a:xfrm>
        </p:spPr>
        <p:txBody>
          <a:bodyPr/>
          <a:lstStyle/>
          <a:p>
            <a:r>
              <a:rPr lang="da-DK" dirty="0"/>
              <a:t>10 % of Danish farms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organic</a:t>
            </a:r>
            <a:r>
              <a:rPr lang="da-DK" dirty="0"/>
              <a:t>. </a:t>
            </a:r>
            <a:r>
              <a:rPr lang="da-DK" dirty="0" err="1"/>
              <a:t>They</a:t>
            </a:r>
            <a:r>
              <a:rPr lang="da-DK" dirty="0"/>
              <a:t> </a:t>
            </a:r>
            <a:r>
              <a:rPr lang="da-DK" dirty="0" err="1"/>
              <a:t>cultivate</a:t>
            </a:r>
            <a:r>
              <a:rPr lang="da-DK" dirty="0"/>
              <a:t> 11% of the </a:t>
            </a:r>
            <a:r>
              <a:rPr lang="da-DK" dirty="0" err="1"/>
              <a:t>agricultural</a:t>
            </a:r>
            <a:r>
              <a:rPr lang="da-DK" dirty="0"/>
              <a:t> land in Denmark.</a:t>
            </a:r>
          </a:p>
          <a:p>
            <a:r>
              <a:rPr lang="da-DK" dirty="0" err="1"/>
              <a:t>They</a:t>
            </a:r>
            <a:r>
              <a:rPr lang="da-DK" dirty="0"/>
              <a:t> </a:t>
            </a:r>
            <a:r>
              <a:rPr lang="da-DK" dirty="0" err="1"/>
              <a:t>produce</a:t>
            </a:r>
            <a:r>
              <a:rPr lang="da-DK" dirty="0"/>
              <a:t> </a:t>
            </a:r>
            <a:r>
              <a:rPr lang="da-DK" dirty="0" err="1"/>
              <a:t>good</a:t>
            </a:r>
            <a:r>
              <a:rPr lang="da-DK" dirty="0"/>
              <a:t> </a:t>
            </a:r>
            <a:r>
              <a:rPr lang="da-DK" dirty="0" err="1"/>
              <a:t>healthy</a:t>
            </a:r>
            <a:r>
              <a:rPr lang="da-DK" dirty="0"/>
              <a:t> </a:t>
            </a:r>
            <a:r>
              <a:rPr lang="da-DK" dirty="0" err="1"/>
              <a:t>raw</a:t>
            </a:r>
            <a:r>
              <a:rPr lang="da-DK" dirty="0"/>
              <a:t> </a:t>
            </a:r>
            <a:r>
              <a:rPr lang="da-DK" dirty="0" err="1"/>
              <a:t>materials</a:t>
            </a:r>
            <a:r>
              <a:rPr lang="da-DK" dirty="0"/>
              <a:t> with the </a:t>
            </a:r>
            <a:r>
              <a:rPr lang="da-DK" dirty="0" err="1"/>
              <a:t>utmost</a:t>
            </a:r>
            <a:r>
              <a:rPr lang="da-DK" dirty="0"/>
              <a:t> </a:t>
            </a:r>
            <a:r>
              <a:rPr lang="da-DK" dirty="0" err="1"/>
              <a:t>care</a:t>
            </a:r>
            <a:r>
              <a:rPr lang="da-DK" dirty="0"/>
              <a:t> for the </a:t>
            </a:r>
            <a:r>
              <a:rPr lang="da-DK" dirty="0" err="1"/>
              <a:t>environment</a:t>
            </a:r>
            <a:r>
              <a:rPr lang="da-DK" dirty="0"/>
              <a:t>, </a:t>
            </a:r>
            <a:r>
              <a:rPr lang="da-DK" dirty="0" err="1"/>
              <a:t>biodiversity</a:t>
            </a:r>
            <a:r>
              <a:rPr lang="da-DK" dirty="0"/>
              <a:t> and </a:t>
            </a:r>
            <a:r>
              <a:rPr lang="da-DK" dirty="0" err="1"/>
              <a:t>animal</a:t>
            </a:r>
            <a:r>
              <a:rPr lang="da-DK" dirty="0"/>
              <a:t> </a:t>
            </a:r>
            <a:r>
              <a:rPr lang="da-DK" dirty="0" err="1"/>
              <a:t>welfare</a:t>
            </a:r>
            <a:r>
              <a:rPr lang="da-DK" dirty="0"/>
              <a:t>.</a:t>
            </a:r>
          </a:p>
          <a:p>
            <a:r>
              <a:rPr lang="da-DK" dirty="0"/>
              <a:t>All farmers </a:t>
            </a:r>
            <a:r>
              <a:rPr lang="da-DK" dirty="0" err="1"/>
              <a:t>receive</a:t>
            </a:r>
            <a:r>
              <a:rPr lang="da-DK" dirty="0"/>
              <a:t> 3-5 </a:t>
            </a:r>
            <a:r>
              <a:rPr lang="da-DK" dirty="0" err="1"/>
              <a:t>years</a:t>
            </a:r>
            <a:r>
              <a:rPr lang="da-DK" dirty="0"/>
              <a:t> of specialist </a:t>
            </a:r>
            <a:r>
              <a:rPr lang="da-DK" dirty="0" err="1"/>
              <a:t>agricultural</a:t>
            </a:r>
            <a:r>
              <a:rPr lang="da-DK" dirty="0"/>
              <a:t> </a:t>
            </a:r>
            <a:r>
              <a:rPr lang="da-DK" dirty="0" err="1"/>
              <a:t>training</a:t>
            </a:r>
            <a:r>
              <a:rPr lang="da-DK" dirty="0"/>
              <a:t>. </a:t>
            </a:r>
          </a:p>
          <a:p>
            <a:r>
              <a:rPr lang="da-DK" dirty="0" err="1"/>
              <a:t>Some</a:t>
            </a:r>
            <a:r>
              <a:rPr lang="da-DK" dirty="0"/>
              <a:t> </a:t>
            </a:r>
            <a:r>
              <a:rPr lang="da-DK" dirty="0" err="1"/>
              <a:t>organic</a:t>
            </a:r>
            <a:r>
              <a:rPr lang="da-DK" dirty="0"/>
              <a:t> farms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highly</a:t>
            </a:r>
            <a:r>
              <a:rPr lang="da-DK" dirty="0"/>
              <a:t> </a:t>
            </a:r>
            <a:r>
              <a:rPr lang="da-DK" dirty="0" err="1"/>
              <a:t>specialised</a:t>
            </a:r>
            <a:r>
              <a:rPr lang="da-DK" dirty="0"/>
              <a:t> – </a:t>
            </a:r>
            <a:r>
              <a:rPr lang="da-DK" dirty="0" err="1"/>
              <a:t>others</a:t>
            </a:r>
            <a:r>
              <a:rPr lang="da-DK" dirty="0"/>
              <a:t> </a:t>
            </a:r>
            <a:r>
              <a:rPr lang="da-DK" dirty="0" err="1"/>
              <a:t>produce</a:t>
            </a:r>
            <a:r>
              <a:rPr lang="da-DK" dirty="0"/>
              <a:t> a diverse range of product for </a:t>
            </a:r>
            <a:r>
              <a:rPr lang="da-DK" dirty="0" err="1"/>
              <a:t>direct</a:t>
            </a:r>
            <a:r>
              <a:rPr lang="da-DK" dirty="0"/>
              <a:t> sales. </a:t>
            </a:r>
          </a:p>
          <a:p>
            <a:r>
              <a:rPr lang="da-DK" dirty="0"/>
              <a:t>The </a:t>
            </a:r>
            <a:r>
              <a:rPr lang="da-DK" dirty="0" err="1"/>
              <a:t>specialised</a:t>
            </a:r>
            <a:r>
              <a:rPr lang="da-DK" dirty="0"/>
              <a:t> farmers </a:t>
            </a:r>
            <a:r>
              <a:rPr lang="da-DK" dirty="0" err="1"/>
              <a:t>focus</a:t>
            </a:r>
            <a:r>
              <a:rPr lang="da-DK" dirty="0"/>
              <a:t> an </a:t>
            </a:r>
            <a:r>
              <a:rPr lang="da-DK" dirty="0" err="1"/>
              <a:t>either</a:t>
            </a:r>
            <a:r>
              <a:rPr lang="da-DK" dirty="0"/>
              <a:t> </a:t>
            </a:r>
            <a:r>
              <a:rPr lang="da-DK" dirty="0" err="1"/>
              <a:t>production</a:t>
            </a:r>
            <a:r>
              <a:rPr lang="da-DK" dirty="0"/>
              <a:t> of </a:t>
            </a:r>
            <a:r>
              <a:rPr lang="da-DK" dirty="0" err="1"/>
              <a:t>vegetables</a:t>
            </a:r>
            <a:r>
              <a:rPr lang="da-DK" dirty="0"/>
              <a:t>, </a:t>
            </a:r>
            <a:r>
              <a:rPr lang="da-DK" dirty="0" err="1"/>
              <a:t>cattle</a:t>
            </a:r>
            <a:r>
              <a:rPr lang="da-DK" dirty="0"/>
              <a:t>, pigs or </a:t>
            </a:r>
            <a:r>
              <a:rPr lang="da-DK" dirty="0" err="1"/>
              <a:t>poultry</a:t>
            </a:r>
            <a:r>
              <a:rPr lang="da-DK" dirty="0"/>
              <a:t>.</a:t>
            </a:r>
          </a:p>
          <a:p>
            <a:r>
              <a:rPr lang="da-DK" dirty="0"/>
              <a:t>Focus is on </a:t>
            </a:r>
            <a:r>
              <a:rPr lang="da-DK" dirty="0" err="1"/>
              <a:t>developing</a:t>
            </a:r>
            <a:r>
              <a:rPr lang="da-DK" dirty="0"/>
              <a:t> and </a:t>
            </a:r>
            <a:r>
              <a:rPr lang="da-DK" dirty="0" err="1"/>
              <a:t>improving</a:t>
            </a:r>
            <a:r>
              <a:rPr lang="da-DK" dirty="0"/>
              <a:t> </a:t>
            </a:r>
            <a:r>
              <a:rPr lang="da-DK" dirty="0" err="1"/>
              <a:t>their</a:t>
            </a:r>
            <a:r>
              <a:rPr lang="da-DK" dirty="0"/>
              <a:t> products and </a:t>
            </a:r>
            <a:r>
              <a:rPr lang="da-DK" dirty="0" err="1"/>
              <a:t>yields</a:t>
            </a:r>
            <a:r>
              <a:rPr lang="da-DK" dirty="0"/>
              <a:t> </a:t>
            </a:r>
            <a:r>
              <a:rPr lang="da-DK" dirty="0" err="1"/>
              <a:t>through</a:t>
            </a:r>
            <a:r>
              <a:rPr lang="da-DK" dirty="0"/>
              <a:t> sound </a:t>
            </a:r>
            <a:r>
              <a:rPr lang="da-DK" dirty="0" err="1"/>
              <a:t>organic</a:t>
            </a:r>
            <a:r>
              <a:rPr lang="da-DK" dirty="0"/>
              <a:t> practice.</a:t>
            </a:r>
          </a:p>
          <a:p>
            <a:r>
              <a:rPr lang="da-DK" dirty="0" err="1"/>
              <a:t>Organic</a:t>
            </a:r>
            <a:r>
              <a:rPr lang="da-DK" dirty="0"/>
              <a:t> farmers have </a:t>
            </a:r>
            <a:r>
              <a:rPr lang="da-DK" dirty="0" err="1"/>
              <a:t>strong</a:t>
            </a:r>
            <a:r>
              <a:rPr lang="da-DK" dirty="0"/>
              <a:t> </a:t>
            </a:r>
            <a:r>
              <a:rPr lang="da-DK" dirty="0" err="1"/>
              <a:t>focus</a:t>
            </a:r>
            <a:r>
              <a:rPr lang="da-DK" dirty="0"/>
              <a:t> on </a:t>
            </a:r>
            <a:r>
              <a:rPr lang="da-DK" dirty="0" err="1"/>
              <a:t>sustainable</a:t>
            </a:r>
            <a:r>
              <a:rPr lang="da-DK" dirty="0"/>
              <a:t> </a:t>
            </a:r>
            <a:r>
              <a:rPr lang="da-DK" dirty="0" err="1"/>
              <a:t>production</a:t>
            </a:r>
            <a:r>
              <a:rPr lang="da-DK" dirty="0"/>
              <a:t> and on </a:t>
            </a:r>
            <a:r>
              <a:rPr lang="da-DK" dirty="0" err="1"/>
              <a:t>how</a:t>
            </a:r>
            <a:r>
              <a:rPr lang="da-DK" dirty="0"/>
              <a:t> </a:t>
            </a:r>
            <a:r>
              <a:rPr lang="da-DK" dirty="0" err="1"/>
              <a:t>sustainability</a:t>
            </a:r>
            <a:r>
              <a:rPr lang="da-DK" dirty="0"/>
              <a:t> on farms </a:t>
            </a:r>
            <a:r>
              <a:rPr lang="da-DK" dirty="0" err="1"/>
              <a:t>can</a:t>
            </a:r>
            <a:r>
              <a:rPr lang="da-DK" dirty="0"/>
              <a:t>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improved</a:t>
            </a:r>
            <a:r>
              <a:rPr lang="da-DK" dirty="0"/>
              <a:t>. </a:t>
            </a:r>
          </a:p>
        </p:txBody>
      </p:sp>
      <p:sp>
        <p:nvSpPr>
          <p:cNvPr id="9" name="Freeform 77">
            <a:extLst>
              <a:ext uri="{FF2B5EF4-FFF2-40B4-BE49-F238E27FC236}">
                <a16:creationId xmlns:a16="http://schemas.microsoft.com/office/drawing/2014/main" id="{D16B4C85-2D61-4BD8-ABD2-F8BD31A32FA9}"/>
              </a:ext>
            </a:extLst>
          </p:cNvPr>
          <p:cNvSpPr>
            <a:spLocks noEditPoints="1"/>
          </p:cNvSpPr>
          <p:nvPr/>
        </p:nvSpPr>
        <p:spPr bwMode="auto">
          <a:xfrm>
            <a:off x="10464961" y="576025"/>
            <a:ext cx="296863" cy="511175"/>
          </a:xfrm>
          <a:custGeom>
            <a:avLst/>
            <a:gdLst>
              <a:gd name="T0" fmla="*/ 92 w 125"/>
              <a:gd name="T1" fmla="*/ 90 h 215"/>
              <a:gd name="T2" fmla="*/ 94 w 125"/>
              <a:gd name="T3" fmla="*/ 49 h 215"/>
              <a:gd name="T4" fmla="*/ 112 w 125"/>
              <a:gd name="T5" fmla="*/ 45 h 215"/>
              <a:gd name="T6" fmla="*/ 94 w 125"/>
              <a:gd name="T7" fmla="*/ 40 h 215"/>
              <a:gd name="T8" fmla="*/ 79 w 125"/>
              <a:gd name="T9" fmla="*/ 0 h 215"/>
              <a:gd name="T10" fmla="*/ 71 w 125"/>
              <a:gd name="T11" fmla="*/ 2 h 215"/>
              <a:gd name="T12" fmla="*/ 46 w 125"/>
              <a:gd name="T13" fmla="*/ 0 h 215"/>
              <a:gd name="T14" fmla="*/ 31 w 125"/>
              <a:gd name="T15" fmla="*/ 40 h 215"/>
              <a:gd name="T16" fmla="*/ 13 w 125"/>
              <a:gd name="T17" fmla="*/ 45 h 215"/>
              <a:gd name="T18" fmla="*/ 31 w 125"/>
              <a:gd name="T19" fmla="*/ 49 h 215"/>
              <a:gd name="T20" fmla="*/ 32 w 125"/>
              <a:gd name="T21" fmla="*/ 90 h 215"/>
              <a:gd name="T22" fmla="*/ 0 w 125"/>
              <a:gd name="T23" fmla="*/ 109 h 215"/>
              <a:gd name="T24" fmla="*/ 4 w 125"/>
              <a:gd name="T25" fmla="*/ 215 h 215"/>
              <a:gd name="T26" fmla="*/ 125 w 125"/>
              <a:gd name="T27" fmla="*/ 211 h 215"/>
              <a:gd name="T28" fmla="*/ 106 w 125"/>
              <a:gd name="T29" fmla="*/ 90 h 215"/>
              <a:gd name="T30" fmla="*/ 46 w 125"/>
              <a:gd name="T31" fmla="*/ 9 h 215"/>
              <a:gd name="T32" fmla="*/ 76 w 125"/>
              <a:gd name="T33" fmla="*/ 10 h 215"/>
              <a:gd name="T34" fmla="*/ 85 w 125"/>
              <a:gd name="T35" fmla="*/ 15 h 215"/>
              <a:gd name="T36" fmla="*/ 40 w 125"/>
              <a:gd name="T37" fmla="*/ 40 h 215"/>
              <a:gd name="T38" fmla="*/ 40 w 125"/>
              <a:gd name="T39" fmla="*/ 49 h 215"/>
              <a:gd name="T40" fmla="*/ 85 w 125"/>
              <a:gd name="T41" fmla="*/ 81 h 215"/>
              <a:gd name="T42" fmla="*/ 40 w 125"/>
              <a:gd name="T43" fmla="*/ 81 h 215"/>
              <a:gd name="T44" fmla="*/ 36 w 125"/>
              <a:gd name="T45" fmla="*/ 99 h 215"/>
              <a:gd name="T46" fmla="*/ 80 w 125"/>
              <a:gd name="T47" fmla="*/ 106 h 215"/>
              <a:gd name="T48" fmla="*/ 89 w 125"/>
              <a:gd name="T49" fmla="*/ 99 h 215"/>
              <a:gd name="T50" fmla="*/ 36 w 125"/>
              <a:gd name="T51" fmla="*/ 134 h 215"/>
              <a:gd name="T52" fmla="*/ 18 w 125"/>
              <a:gd name="T53" fmla="*/ 139 h 215"/>
              <a:gd name="T54" fmla="*/ 9 w 125"/>
              <a:gd name="T55" fmla="*/ 206 h 215"/>
              <a:gd name="T56" fmla="*/ 19 w 125"/>
              <a:gd name="T57" fmla="*/ 99 h 215"/>
              <a:gd name="T58" fmla="*/ 27 w 125"/>
              <a:gd name="T59" fmla="*/ 99 h 215"/>
              <a:gd name="T60" fmla="*/ 22 w 125"/>
              <a:gd name="T61" fmla="*/ 134 h 215"/>
              <a:gd name="T62" fmla="*/ 98 w 125"/>
              <a:gd name="T63" fmla="*/ 206 h 215"/>
              <a:gd name="T64" fmla="*/ 27 w 125"/>
              <a:gd name="T65" fmla="*/ 143 h 215"/>
              <a:gd name="T66" fmla="*/ 98 w 125"/>
              <a:gd name="T67" fmla="*/ 206 h 215"/>
              <a:gd name="T68" fmla="*/ 107 w 125"/>
              <a:gd name="T69" fmla="*/ 206 h 215"/>
              <a:gd name="T70" fmla="*/ 103 w 125"/>
              <a:gd name="T71" fmla="*/ 134 h 215"/>
              <a:gd name="T72" fmla="*/ 98 w 125"/>
              <a:gd name="T73" fmla="*/ 99 h 215"/>
              <a:gd name="T74" fmla="*/ 116 w 125"/>
              <a:gd name="T75" fmla="*/ 109 h 215"/>
              <a:gd name="T76" fmla="*/ 116 w 125"/>
              <a:gd name="T77" fmla="*/ 206 h 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5" h="215">
                <a:moveTo>
                  <a:pt x="106" y="90"/>
                </a:moveTo>
                <a:cubicBezTo>
                  <a:pt x="92" y="90"/>
                  <a:pt x="92" y="90"/>
                  <a:pt x="92" y="90"/>
                </a:cubicBezTo>
                <a:cubicBezTo>
                  <a:pt x="93" y="87"/>
                  <a:pt x="94" y="84"/>
                  <a:pt x="94" y="81"/>
                </a:cubicBezTo>
                <a:cubicBezTo>
                  <a:pt x="94" y="49"/>
                  <a:pt x="94" y="49"/>
                  <a:pt x="94" y="49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10" y="49"/>
                  <a:pt x="112" y="47"/>
                  <a:pt x="112" y="45"/>
                </a:cubicBezTo>
                <a:cubicBezTo>
                  <a:pt x="112" y="42"/>
                  <a:pt x="110" y="40"/>
                  <a:pt x="107" y="40"/>
                </a:cubicBezTo>
                <a:cubicBezTo>
                  <a:pt x="94" y="40"/>
                  <a:pt x="94" y="40"/>
                  <a:pt x="94" y="40"/>
                </a:cubicBezTo>
                <a:cubicBezTo>
                  <a:pt x="94" y="15"/>
                  <a:pt x="94" y="15"/>
                  <a:pt x="94" y="15"/>
                </a:cubicBezTo>
                <a:cubicBezTo>
                  <a:pt x="94" y="7"/>
                  <a:pt x="87" y="0"/>
                  <a:pt x="79" y="0"/>
                </a:cubicBezTo>
                <a:cubicBezTo>
                  <a:pt x="79" y="0"/>
                  <a:pt x="79" y="0"/>
                  <a:pt x="79" y="0"/>
                </a:cubicBezTo>
                <a:cubicBezTo>
                  <a:pt x="76" y="0"/>
                  <a:pt x="74" y="1"/>
                  <a:pt x="71" y="2"/>
                </a:cubicBezTo>
                <a:cubicBezTo>
                  <a:pt x="66" y="5"/>
                  <a:pt x="59" y="5"/>
                  <a:pt x="53" y="2"/>
                </a:cubicBezTo>
                <a:cubicBezTo>
                  <a:pt x="51" y="1"/>
                  <a:pt x="49" y="0"/>
                  <a:pt x="46" y="0"/>
                </a:cubicBezTo>
                <a:cubicBezTo>
                  <a:pt x="38" y="0"/>
                  <a:pt x="31" y="7"/>
                  <a:pt x="31" y="15"/>
                </a:cubicBezTo>
                <a:cubicBezTo>
                  <a:pt x="31" y="40"/>
                  <a:pt x="31" y="40"/>
                  <a:pt x="31" y="40"/>
                </a:cubicBezTo>
                <a:cubicBezTo>
                  <a:pt x="18" y="40"/>
                  <a:pt x="18" y="40"/>
                  <a:pt x="18" y="40"/>
                </a:cubicBezTo>
                <a:cubicBezTo>
                  <a:pt x="15" y="40"/>
                  <a:pt x="13" y="42"/>
                  <a:pt x="13" y="45"/>
                </a:cubicBezTo>
                <a:cubicBezTo>
                  <a:pt x="13" y="47"/>
                  <a:pt x="15" y="49"/>
                  <a:pt x="18" y="49"/>
                </a:cubicBezTo>
                <a:cubicBezTo>
                  <a:pt x="31" y="49"/>
                  <a:pt x="31" y="49"/>
                  <a:pt x="31" y="49"/>
                </a:cubicBezTo>
                <a:cubicBezTo>
                  <a:pt x="31" y="81"/>
                  <a:pt x="31" y="81"/>
                  <a:pt x="31" y="81"/>
                </a:cubicBezTo>
                <a:cubicBezTo>
                  <a:pt x="31" y="84"/>
                  <a:pt x="32" y="87"/>
                  <a:pt x="32" y="90"/>
                </a:cubicBezTo>
                <a:cubicBezTo>
                  <a:pt x="19" y="90"/>
                  <a:pt x="19" y="90"/>
                  <a:pt x="19" y="90"/>
                </a:cubicBezTo>
                <a:cubicBezTo>
                  <a:pt x="8" y="90"/>
                  <a:pt x="0" y="98"/>
                  <a:pt x="0" y="109"/>
                </a:cubicBezTo>
                <a:cubicBezTo>
                  <a:pt x="0" y="211"/>
                  <a:pt x="0" y="211"/>
                  <a:pt x="0" y="211"/>
                </a:cubicBezTo>
                <a:cubicBezTo>
                  <a:pt x="0" y="213"/>
                  <a:pt x="2" y="215"/>
                  <a:pt x="4" y="215"/>
                </a:cubicBezTo>
                <a:cubicBezTo>
                  <a:pt x="121" y="215"/>
                  <a:pt x="121" y="215"/>
                  <a:pt x="121" y="215"/>
                </a:cubicBezTo>
                <a:cubicBezTo>
                  <a:pt x="123" y="215"/>
                  <a:pt x="125" y="213"/>
                  <a:pt x="125" y="211"/>
                </a:cubicBezTo>
                <a:cubicBezTo>
                  <a:pt x="125" y="109"/>
                  <a:pt x="125" y="109"/>
                  <a:pt x="125" y="109"/>
                </a:cubicBezTo>
                <a:cubicBezTo>
                  <a:pt x="125" y="98"/>
                  <a:pt x="116" y="90"/>
                  <a:pt x="106" y="90"/>
                </a:cubicBezTo>
                <a:close/>
                <a:moveTo>
                  <a:pt x="40" y="15"/>
                </a:moveTo>
                <a:cubicBezTo>
                  <a:pt x="40" y="12"/>
                  <a:pt x="43" y="9"/>
                  <a:pt x="46" y="9"/>
                </a:cubicBezTo>
                <a:cubicBezTo>
                  <a:pt x="47" y="9"/>
                  <a:pt x="48" y="9"/>
                  <a:pt x="49" y="10"/>
                </a:cubicBezTo>
                <a:cubicBezTo>
                  <a:pt x="57" y="15"/>
                  <a:pt x="68" y="15"/>
                  <a:pt x="76" y="10"/>
                </a:cubicBezTo>
                <a:cubicBezTo>
                  <a:pt x="77" y="9"/>
                  <a:pt x="78" y="9"/>
                  <a:pt x="79" y="9"/>
                </a:cubicBezTo>
                <a:cubicBezTo>
                  <a:pt x="82" y="9"/>
                  <a:pt x="85" y="12"/>
                  <a:pt x="85" y="15"/>
                </a:cubicBezTo>
                <a:cubicBezTo>
                  <a:pt x="85" y="40"/>
                  <a:pt x="85" y="40"/>
                  <a:pt x="85" y="40"/>
                </a:cubicBezTo>
                <a:cubicBezTo>
                  <a:pt x="40" y="40"/>
                  <a:pt x="40" y="40"/>
                  <a:pt x="40" y="40"/>
                </a:cubicBezTo>
                <a:lnTo>
                  <a:pt x="40" y="15"/>
                </a:lnTo>
                <a:close/>
                <a:moveTo>
                  <a:pt x="40" y="49"/>
                </a:moveTo>
                <a:cubicBezTo>
                  <a:pt x="85" y="49"/>
                  <a:pt x="85" y="49"/>
                  <a:pt x="85" y="49"/>
                </a:cubicBezTo>
                <a:cubicBezTo>
                  <a:pt x="85" y="81"/>
                  <a:pt x="85" y="81"/>
                  <a:pt x="85" y="81"/>
                </a:cubicBezTo>
                <a:cubicBezTo>
                  <a:pt x="85" y="93"/>
                  <a:pt x="75" y="103"/>
                  <a:pt x="62" y="103"/>
                </a:cubicBezTo>
                <a:cubicBezTo>
                  <a:pt x="50" y="103"/>
                  <a:pt x="40" y="93"/>
                  <a:pt x="40" y="81"/>
                </a:cubicBezTo>
                <a:lnTo>
                  <a:pt x="40" y="49"/>
                </a:lnTo>
                <a:close/>
                <a:moveTo>
                  <a:pt x="36" y="99"/>
                </a:moveTo>
                <a:cubicBezTo>
                  <a:pt x="37" y="99"/>
                  <a:pt x="37" y="99"/>
                  <a:pt x="37" y="99"/>
                </a:cubicBezTo>
                <a:cubicBezTo>
                  <a:pt x="47" y="113"/>
                  <a:pt x="66" y="116"/>
                  <a:pt x="80" y="106"/>
                </a:cubicBezTo>
                <a:cubicBezTo>
                  <a:pt x="83" y="104"/>
                  <a:pt x="86" y="102"/>
                  <a:pt x="88" y="99"/>
                </a:cubicBezTo>
                <a:cubicBezTo>
                  <a:pt x="89" y="99"/>
                  <a:pt x="89" y="99"/>
                  <a:pt x="89" y="99"/>
                </a:cubicBezTo>
                <a:cubicBezTo>
                  <a:pt x="89" y="134"/>
                  <a:pt x="89" y="134"/>
                  <a:pt x="89" y="134"/>
                </a:cubicBezTo>
                <a:cubicBezTo>
                  <a:pt x="36" y="134"/>
                  <a:pt x="36" y="134"/>
                  <a:pt x="36" y="134"/>
                </a:cubicBezTo>
                <a:lnTo>
                  <a:pt x="36" y="99"/>
                </a:lnTo>
                <a:close/>
                <a:moveTo>
                  <a:pt x="18" y="139"/>
                </a:moveTo>
                <a:cubicBezTo>
                  <a:pt x="18" y="206"/>
                  <a:pt x="18" y="206"/>
                  <a:pt x="18" y="206"/>
                </a:cubicBezTo>
                <a:cubicBezTo>
                  <a:pt x="9" y="206"/>
                  <a:pt x="9" y="206"/>
                  <a:pt x="9" y="206"/>
                </a:cubicBezTo>
                <a:cubicBezTo>
                  <a:pt x="9" y="109"/>
                  <a:pt x="9" y="109"/>
                  <a:pt x="9" y="109"/>
                </a:cubicBezTo>
                <a:cubicBezTo>
                  <a:pt x="9" y="103"/>
                  <a:pt x="13" y="99"/>
                  <a:pt x="19" y="99"/>
                </a:cubicBezTo>
                <a:cubicBezTo>
                  <a:pt x="19" y="99"/>
                  <a:pt x="19" y="99"/>
                  <a:pt x="19" y="99"/>
                </a:cubicBezTo>
                <a:cubicBezTo>
                  <a:pt x="27" y="99"/>
                  <a:pt x="27" y="99"/>
                  <a:pt x="27" y="99"/>
                </a:cubicBezTo>
                <a:cubicBezTo>
                  <a:pt x="27" y="134"/>
                  <a:pt x="27" y="134"/>
                  <a:pt x="27" y="134"/>
                </a:cubicBezTo>
                <a:cubicBezTo>
                  <a:pt x="22" y="134"/>
                  <a:pt x="22" y="134"/>
                  <a:pt x="22" y="134"/>
                </a:cubicBezTo>
                <a:cubicBezTo>
                  <a:pt x="20" y="134"/>
                  <a:pt x="18" y="136"/>
                  <a:pt x="18" y="139"/>
                </a:cubicBezTo>
                <a:close/>
                <a:moveTo>
                  <a:pt x="98" y="206"/>
                </a:moveTo>
                <a:cubicBezTo>
                  <a:pt x="27" y="206"/>
                  <a:pt x="27" y="206"/>
                  <a:pt x="27" y="206"/>
                </a:cubicBezTo>
                <a:cubicBezTo>
                  <a:pt x="27" y="143"/>
                  <a:pt x="27" y="143"/>
                  <a:pt x="27" y="143"/>
                </a:cubicBezTo>
                <a:cubicBezTo>
                  <a:pt x="98" y="143"/>
                  <a:pt x="98" y="143"/>
                  <a:pt x="98" y="143"/>
                </a:cubicBezTo>
                <a:lnTo>
                  <a:pt x="98" y="206"/>
                </a:lnTo>
                <a:close/>
                <a:moveTo>
                  <a:pt x="116" y="206"/>
                </a:moveTo>
                <a:cubicBezTo>
                  <a:pt x="107" y="206"/>
                  <a:pt x="107" y="206"/>
                  <a:pt x="107" y="206"/>
                </a:cubicBezTo>
                <a:cubicBezTo>
                  <a:pt x="107" y="139"/>
                  <a:pt x="107" y="139"/>
                  <a:pt x="107" y="139"/>
                </a:cubicBezTo>
                <a:cubicBezTo>
                  <a:pt x="107" y="136"/>
                  <a:pt x="105" y="134"/>
                  <a:pt x="103" y="134"/>
                </a:cubicBezTo>
                <a:cubicBezTo>
                  <a:pt x="98" y="134"/>
                  <a:pt x="98" y="134"/>
                  <a:pt x="98" y="134"/>
                </a:cubicBezTo>
                <a:cubicBezTo>
                  <a:pt x="98" y="99"/>
                  <a:pt x="98" y="99"/>
                  <a:pt x="98" y="99"/>
                </a:cubicBezTo>
                <a:cubicBezTo>
                  <a:pt x="106" y="99"/>
                  <a:pt x="106" y="99"/>
                  <a:pt x="106" y="99"/>
                </a:cubicBezTo>
                <a:cubicBezTo>
                  <a:pt x="112" y="99"/>
                  <a:pt x="116" y="103"/>
                  <a:pt x="116" y="109"/>
                </a:cubicBezTo>
                <a:cubicBezTo>
                  <a:pt x="116" y="109"/>
                  <a:pt x="116" y="109"/>
                  <a:pt x="116" y="109"/>
                </a:cubicBezTo>
                <a:lnTo>
                  <a:pt x="116" y="206"/>
                </a:lnTo>
                <a:close/>
              </a:path>
            </a:pathLst>
          </a:custGeom>
          <a:solidFill>
            <a:srgbClr val="E30000"/>
          </a:solidFill>
          <a:ln w="3175" cap="flat">
            <a:solidFill>
              <a:srgbClr val="E3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150792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C0DE21-426A-4606-9F6E-949620C0E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Organic</a:t>
            </a:r>
            <a:r>
              <a:rPr lang="da-DK" dirty="0"/>
              <a:t> </a:t>
            </a:r>
            <a:r>
              <a:rPr lang="da-DK" dirty="0" err="1"/>
              <a:t>advice</a:t>
            </a:r>
            <a:r>
              <a:rPr lang="da-DK" dirty="0"/>
              <a:t> for farmers </a:t>
            </a:r>
          </a:p>
        </p:txBody>
      </p:sp>
      <p:pic>
        <p:nvPicPr>
          <p:cNvPr id="6" name="Pladsholder til billede 5">
            <a:extLst>
              <a:ext uri="{FF2B5EF4-FFF2-40B4-BE49-F238E27FC236}">
                <a16:creationId xmlns:a16="http://schemas.microsoft.com/office/drawing/2014/main" id="{9AD37937-19F4-4CF6-B611-7B5B5ADBF2B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8383" y="1718036"/>
            <a:ext cx="3180522" cy="3808121"/>
          </a:xfrm>
        </p:spPr>
      </p:pic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A3FA8CE-6C09-46DC-B26B-42384C0DD5E6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da-DK" dirty="0"/>
              <a:t>Long tradition for professional </a:t>
            </a:r>
            <a:r>
              <a:rPr lang="da-DK" dirty="0" err="1"/>
              <a:t>advice</a:t>
            </a:r>
            <a:r>
              <a:rPr lang="da-DK" dirty="0"/>
              <a:t> to </a:t>
            </a:r>
            <a:r>
              <a:rPr lang="da-DK" dirty="0" err="1"/>
              <a:t>improve</a:t>
            </a:r>
            <a:r>
              <a:rPr lang="da-DK" dirty="0"/>
              <a:t> farmers’  </a:t>
            </a:r>
            <a:r>
              <a:rPr lang="da-DK" dirty="0" err="1"/>
              <a:t>production</a:t>
            </a:r>
            <a:r>
              <a:rPr lang="da-DK" dirty="0"/>
              <a:t>.</a:t>
            </a:r>
          </a:p>
          <a:p>
            <a:r>
              <a:rPr lang="da-DK" dirty="0" err="1"/>
              <a:t>Impartial</a:t>
            </a:r>
            <a:r>
              <a:rPr lang="da-DK" dirty="0"/>
              <a:t> </a:t>
            </a:r>
            <a:r>
              <a:rPr lang="da-DK" dirty="0" err="1"/>
              <a:t>local</a:t>
            </a:r>
            <a:r>
              <a:rPr lang="da-DK" dirty="0"/>
              <a:t> </a:t>
            </a:r>
            <a:r>
              <a:rPr lang="da-DK" dirty="0" err="1"/>
              <a:t>agricultural</a:t>
            </a:r>
            <a:r>
              <a:rPr lang="da-DK" dirty="0"/>
              <a:t> </a:t>
            </a:r>
            <a:r>
              <a:rPr lang="da-DK" dirty="0" err="1"/>
              <a:t>advisory</a:t>
            </a:r>
            <a:r>
              <a:rPr lang="da-DK" dirty="0"/>
              <a:t> services.</a:t>
            </a:r>
          </a:p>
          <a:p>
            <a:r>
              <a:rPr lang="da-DK" dirty="0"/>
              <a:t>Specialists in </a:t>
            </a:r>
            <a:r>
              <a:rPr lang="da-DK" dirty="0" err="1"/>
              <a:t>organic</a:t>
            </a:r>
            <a:r>
              <a:rPr lang="da-DK" dirty="0"/>
              <a:t> </a:t>
            </a:r>
            <a:r>
              <a:rPr lang="da-DK" dirty="0" err="1"/>
              <a:t>production</a:t>
            </a:r>
            <a:r>
              <a:rPr lang="da-DK" dirty="0"/>
              <a:t> </a:t>
            </a:r>
            <a:r>
              <a:rPr lang="da-DK" dirty="0" err="1"/>
              <a:t>advice</a:t>
            </a:r>
            <a:r>
              <a:rPr lang="da-DK" dirty="0"/>
              <a:t> farmers in </a:t>
            </a:r>
            <a:r>
              <a:rPr lang="da-DK" dirty="0" err="1"/>
              <a:t>crop</a:t>
            </a:r>
            <a:r>
              <a:rPr lang="da-DK" dirty="0"/>
              <a:t> </a:t>
            </a:r>
            <a:r>
              <a:rPr lang="da-DK" dirty="0" err="1"/>
              <a:t>production</a:t>
            </a:r>
            <a:r>
              <a:rPr lang="da-DK" dirty="0"/>
              <a:t>, </a:t>
            </a:r>
            <a:r>
              <a:rPr lang="da-DK" dirty="0" err="1"/>
              <a:t>livestock</a:t>
            </a:r>
            <a:r>
              <a:rPr lang="da-DK" dirty="0"/>
              <a:t> </a:t>
            </a:r>
            <a:r>
              <a:rPr lang="da-DK" dirty="0" err="1"/>
              <a:t>farming</a:t>
            </a:r>
            <a:r>
              <a:rPr lang="da-DK" dirty="0"/>
              <a:t>, nature </a:t>
            </a:r>
            <a:r>
              <a:rPr lang="da-DK" dirty="0" err="1"/>
              <a:t>conservation</a:t>
            </a:r>
            <a:r>
              <a:rPr lang="da-DK" dirty="0"/>
              <a:t>, etc.   </a:t>
            </a:r>
          </a:p>
          <a:p>
            <a:r>
              <a:rPr lang="da-DK" dirty="0"/>
              <a:t>SEGES – the national </a:t>
            </a:r>
            <a:r>
              <a:rPr lang="da-DK" dirty="0" err="1"/>
              <a:t>agricultural</a:t>
            </a:r>
            <a:r>
              <a:rPr lang="da-DK" dirty="0"/>
              <a:t> </a:t>
            </a:r>
            <a:r>
              <a:rPr lang="da-DK" dirty="0" err="1"/>
              <a:t>knowledge</a:t>
            </a:r>
            <a:r>
              <a:rPr lang="da-DK" dirty="0"/>
              <a:t> center - supports the </a:t>
            </a:r>
            <a:r>
              <a:rPr lang="da-DK" dirty="0" err="1"/>
              <a:t>advisers</a:t>
            </a:r>
            <a:r>
              <a:rPr lang="da-DK" dirty="0"/>
              <a:t>.</a:t>
            </a:r>
          </a:p>
          <a:p>
            <a:r>
              <a:rPr lang="da-DK" dirty="0"/>
              <a:t>SEGES – a link </a:t>
            </a:r>
            <a:r>
              <a:rPr lang="da-DK" dirty="0" err="1"/>
              <a:t>between</a:t>
            </a:r>
            <a:r>
              <a:rPr lang="da-DK" dirty="0"/>
              <a:t> research and </a:t>
            </a:r>
            <a:r>
              <a:rPr lang="da-DK" dirty="0" err="1"/>
              <a:t>local</a:t>
            </a:r>
            <a:r>
              <a:rPr lang="da-DK" dirty="0"/>
              <a:t> </a:t>
            </a:r>
            <a:r>
              <a:rPr lang="da-DK" dirty="0" err="1"/>
              <a:t>advice</a:t>
            </a:r>
            <a:r>
              <a:rPr lang="da-DK" dirty="0"/>
              <a:t>. </a:t>
            </a:r>
          </a:p>
          <a:p>
            <a:r>
              <a:rPr lang="da-DK" dirty="0"/>
              <a:t>New </a:t>
            </a:r>
            <a:r>
              <a:rPr lang="da-DK" dirty="0" err="1"/>
              <a:t>knowledge</a:t>
            </a:r>
            <a:r>
              <a:rPr lang="da-DK" dirty="0"/>
              <a:t> must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practically</a:t>
            </a:r>
            <a:r>
              <a:rPr lang="da-DK" dirty="0"/>
              <a:t> </a:t>
            </a:r>
            <a:r>
              <a:rPr lang="da-DK" dirty="0" err="1"/>
              <a:t>viable</a:t>
            </a:r>
            <a:r>
              <a:rPr lang="da-DK" dirty="0"/>
              <a:t> for farmers.</a:t>
            </a:r>
          </a:p>
        </p:txBody>
      </p:sp>
      <p:sp>
        <p:nvSpPr>
          <p:cNvPr id="7" name="Freeform 77">
            <a:extLst>
              <a:ext uri="{FF2B5EF4-FFF2-40B4-BE49-F238E27FC236}">
                <a16:creationId xmlns:a16="http://schemas.microsoft.com/office/drawing/2014/main" id="{7674E641-46FF-41ED-B7CD-8E984877574A}"/>
              </a:ext>
            </a:extLst>
          </p:cNvPr>
          <p:cNvSpPr>
            <a:spLocks noEditPoints="1"/>
          </p:cNvSpPr>
          <p:nvPr/>
        </p:nvSpPr>
        <p:spPr bwMode="auto">
          <a:xfrm>
            <a:off x="10464961" y="576025"/>
            <a:ext cx="296863" cy="511175"/>
          </a:xfrm>
          <a:custGeom>
            <a:avLst/>
            <a:gdLst>
              <a:gd name="T0" fmla="*/ 92 w 125"/>
              <a:gd name="T1" fmla="*/ 90 h 215"/>
              <a:gd name="T2" fmla="*/ 94 w 125"/>
              <a:gd name="T3" fmla="*/ 49 h 215"/>
              <a:gd name="T4" fmla="*/ 112 w 125"/>
              <a:gd name="T5" fmla="*/ 45 h 215"/>
              <a:gd name="T6" fmla="*/ 94 w 125"/>
              <a:gd name="T7" fmla="*/ 40 h 215"/>
              <a:gd name="T8" fmla="*/ 79 w 125"/>
              <a:gd name="T9" fmla="*/ 0 h 215"/>
              <a:gd name="T10" fmla="*/ 71 w 125"/>
              <a:gd name="T11" fmla="*/ 2 h 215"/>
              <a:gd name="T12" fmla="*/ 46 w 125"/>
              <a:gd name="T13" fmla="*/ 0 h 215"/>
              <a:gd name="T14" fmla="*/ 31 w 125"/>
              <a:gd name="T15" fmla="*/ 40 h 215"/>
              <a:gd name="T16" fmla="*/ 13 w 125"/>
              <a:gd name="T17" fmla="*/ 45 h 215"/>
              <a:gd name="T18" fmla="*/ 31 w 125"/>
              <a:gd name="T19" fmla="*/ 49 h 215"/>
              <a:gd name="T20" fmla="*/ 32 w 125"/>
              <a:gd name="T21" fmla="*/ 90 h 215"/>
              <a:gd name="T22" fmla="*/ 0 w 125"/>
              <a:gd name="T23" fmla="*/ 109 h 215"/>
              <a:gd name="T24" fmla="*/ 4 w 125"/>
              <a:gd name="T25" fmla="*/ 215 h 215"/>
              <a:gd name="T26" fmla="*/ 125 w 125"/>
              <a:gd name="T27" fmla="*/ 211 h 215"/>
              <a:gd name="T28" fmla="*/ 106 w 125"/>
              <a:gd name="T29" fmla="*/ 90 h 215"/>
              <a:gd name="T30" fmla="*/ 46 w 125"/>
              <a:gd name="T31" fmla="*/ 9 h 215"/>
              <a:gd name="T32" fmla="*/ 76 w 125"/>
              <a:gd name="T33" fmla="*/ 10 h 215"/>
              <a:gd name="T34" fmla="*/ 85 w 125"/>
              <a:gd name="T35" fmla="*/ 15 h 215"/>
              <a:gd name="T36" fmla="*/ 40 w 125"/>
              <a:gd name="T37" fmla="*/ 40 h 215"/>
              <a:gd name="T38" fmla="*/ 40 w 125"/>
              <a:gd name="T39" fmla="*/ 49 h 215"/>
              <a:gd name="T40" fmla="*/ 85 w 125"/>
              <a:gd name="T41" fmla="*/ 81 h 215"/>
              <a:gd name="T42" fmla="*/ 40 w 125"/>
              <a:gd name="T43" fmla="*/ 81 h 215"/>
              <a:gd name="T44" fmla="*/ 36 w 125"/>
              <a:gd name="T45" fmla="*/ 99 h 215"/>
              <a:gd name="T46" fmla="*/ 80 w 125"/>
              <a:gd name="T47" fmla="*/ 106 h 215"/>
              <a:gd name="T48" fmla="*/ 89 w 125"/>
              <a:gd name="T49" fmla="*/ 99 h 215"/>
              <a:gd name="T50" fmla="*/ 36 w 125"/>
              <a:gd name="T51" fmla="*/ 134 h 215"/>
              <a:gd name="T52" fmla="*/ 18 w 125"/>
              <a:gd name="T53" fmla="*/ 139 h 215"/>
              <a:gd name="T54" fmla="*/ 9 w 125"/>
              <a:gd name="T55" fmla="*/ 206 h 215"/>
              <a:gd name="T56" fmla="*/ 19 w 125"/>
              <a:gd name="T57" fmla="*/ 99 h 215"/>
              <a:gd name="T58" fmla="*/ 27 w 125"/>
              <a:gd name="T59" fmla="*/ 99 h 215"/>
              <a:gd name="T60" fmla="*/ 22 w 125"/>
              <a:gd name="T61" fmla="*/ 134 h 215"/>
              <a:gd name="T62" fmla="*/ 98 w 125"/>
              <a:gd name="T63" fmla="*/ 206 h 215"/>
              <a:gd name="T64" fmla="*/ 27 w 125"/>
              <a:gd name="T65" fmla="*/ 143 h 215"/>
              <a:gd name="T66" fmla="*/ 98 w 125"/>
              <a:gd name="T67" fmla="*/ 206 h 215"/>
              <a:gd name="T68" fmla="*/ 107 w 125"/>
              <a:gd name="T69" fmla="*/ 206 h 215"/>
              <a:gd name="T70" fmla="*/ 103 w 125"/>
              <a:gd name="T71" fmla="*/ 134 h 215"/>
              <a:gd name="T72" fmla="*/ 98 w 125"/>
              <a:gd name="T73" fmla="*/ 99 h 215"/>
              <a:gd name="T74" fmla="*/ 116 w 125"/>
              <a:gd name="T75" fmla="*/ 109 h 215"/>
              <a:gd name="T76" fmla="*/ 116 w 125"/>
              <a:gd name="T77" fmla="*/ 206 h 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5" h="215">
                <a:moveTo>
                  <a:pt x="106" y="90"/>
                </a:moveTo>
                <a:cubicBezTo>
                  <a:pt x="92" y="90"/>
                  <a:pt x="92" y="90"/>
                  <a:pt x="92" y="90"/>
                </a:cubicBezTo>
                <a:cubicBezTo>
                  <a:pt x="93" y="87"/>
                  <a:pt x="94" y="84"/>
                  <a:pt x="94" y="81"/>
                </a:cubicBezTo>
                <a:cubicBezTo>
                  <a:pt x="94" y="49"/>
                  <a:pt x="94" y="49"/>
                  <a:pt x="94" y="49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10" y="49"/>
                  <a:pt x="112" y="47"/>
                  <a:pt x="112" y="45"/>
                </a:cubicBezTo>
                <a:cubicBezTo>
                  <a:pt x="112" y="42"/>
                  <a:pt x="110" y="40"/>
                  <a:pt x="107" y="40"/>
                </a:cubicBezTo>
                <a:cubicBezTo>
                  <a:pt x="94" y="40"/>
                  <a:pt x="94" y="40"/>
                  <a:pt x="94" y="40"/>
                </a:cubicBezTo>
                <a:cubicBezTo>
                  <a:pt x="94" y="15"/>
                  <a:pt x="94" y="15"/>
                  <a:pt x="94" y="15"/>
                </a:cubicBezTo>
                <a:cubicBezTo>
                  <a:pt x="94" y="7"/>
                  <a:pt x="87" y="0"/>
                  <a:pt x="79" y="0"/>
                </a:cubicBezTo>
                <a:cubicBezTo>
                  <a:pt x="79" y="0"/>
                  <a:pt x="79" y="0"/>
                  <a:pt x="79" y="0"/>
                </a:cubicBezTo>
                <a:cubicBezTo>
                  <a:pt x="76" y="0"/>
                  <a:pt x="74" y="1"/>
                  <a:pt x="71" y="2"/>
                </a:cubicBezTo>
                <a:cubicBezTo>
                  <a:pt x="66" y="5"/>
                  <a:pt x="59" y="5"/>
                  <a:pt x="53" y="2"/>
                </a:cubicBezTo>
                <a:cubicBezTo>
                  <a:pt x="51" y="1"/>
                  <a:pt x="49" y="0"/>
                  <a:pt x="46" y="0"/>
                </a:cubicBezTo>
                <a:cubicBezTo>
                  <a:pt x="38" y="0"/>
                  <a:pt x="31" y="7"/>
                  <a:pt x="31" y="15"/>
                </a:cubicBezTo>
                <a:cubicBezTo>
                  <a:pt x="31" y="40"/>
                  <a:pt x="31" y="40"/>
                  <a:pt x="31" y="40"/>
                </a:cubicBezTo>
                <a:cubicBezTo>
                  <a:pt x="18" y="40"/>
                  <a:pt x="18" y="40"/>
                  <a:pt x="18" y="40"/>
                </a:cubicBezTo>
                <a:cubicBezTo>
                  <a:pt x="15" y="40"/>
                  <a:pt x="13" y="42"/>
                  <a:pt x="13" y="45"/>
                </a:cubicBezTo>
                <a:cubicBezTo>
                  <a:pt x="13" y="47"/>
                  <a:pt x="15" y="49"/>
                  <a:pt x="18" y="49"/>
                </a:cubicBezTo>
                <a:cubicBezTo>
                  <a:pt x="31" y="49"/>
                  <a:pt x="31" y="49"/>
                  <a:pt x="31" y="49"/>
                </a:cubicBezTo>
                <a:cubicBezTo>
                  <a:pt x="31" y="81"/>
                  <a:pt x="31" y="81"/>
                  <a:pt x="31" y="81"/>
                </a:cubicBezTo>
                <a:cubicBezTo>
                  <a:pt x="31" y="84"/>
                  <a:pt x="32" y="87"/>
                  <a:pt x="32" y="90"/>
                </a:cubicBezTo>
                <a:cubicBezTo>
                  <a:pt x="19" y="90"/>
                  <a:pt x="19" y="90"/>
                  <a:pt x="19" y="90"/>
                </a:cubicBezTo>
                <a:cubicBezTo>
                  <a:pt x="8" y="90"/>
                  <a:pt x="0" y="98"/>
                  <a:pt x="0" y="109"/>
                </a:cubicBezTo>
                <a:cubicBezTo>
                  <a:pt x="0" y="211"/>
                  <a:pt x="0" y="211"/>
                  <a:pt x="0" y="211"/>
                </a:cubicBezTo>
                <a:cubicBezTo>
                  <a:pt x="0" y="213"/>
                  <a:pt x="2" y="215"/>
                  <a:pt x="4" y="215"/>
                </a:cubicBezTo>
                <a:cubicBezTo>
                  <a:pt x="121" y="215"/>
                  <a:pt x="121" y="215"/>
                  <a:pt x="121" y="215"/>
                </a:cubicBezTo>
                <a:cubicBezTo>
                  <a:pt x="123" y="215"/>
                  <a:pt x="125" y="213"/>
                  <a:pt x="125" y="211"/>
                </a:cubicBezTo>
                <a:cubicBezTo>
                  <a:pt x="125" y="109"/>
                  <a:pt x="125" y="109"/>
                  <a:pt x="125" y="109"/>
                </a:cubicBezTo>
                <a:cubicBezTo>
                  <a:pt x="125" y="98"/>
                  <a:pt x="116" y="90"/>
                  <a:pt x="106" y="90"/>
                </a:cubicBezTo>
                <a:close/>
                <a:moveTo>
                  <a:pt x="40" y="15"/>
                </a:moveTo>
                <a:cubicBezTo>
                  <a:pt x="40" y="12"/>
                  <a:pt x="43" y="9"/>
                  <a:pt x="46" y="9"/>
                </a:cubicBezTo>
                <a:cubicBezTo>
                  <a:pt x="47" y="9"/>
                  <a:pt x="48" y="9"/>
                  <a:pt x="49" y="10"/>
                </a:cubicBezTo>
                <a:cubicBezTo>
                  <a:pt x="57" y="15"/>
                  <a:pt x="68" y="15"/>
                  <a:pt x="76" y="10"/>
                </a:cubicBezTo>
                <a:cubicBezTo>
                  <a:pt x="77" y="9"/>
                  <a:pt x="78" y="9"/>
                  <a:pt x="79" y="9"/>
                </a:cubicBezTo>
                <a:cubicBezTo>
                  <a:pt x="82" y="9"/>
                  <a:pt x="85" y="12"/>
                  <a:pt x="85" y="15"/>
                </a:cubicBezTo>
                <a:cubicBezTo>
                  <a:pt x="85" y="40"/>
                  <a:pt x="85" y="40"/>
                  <a:pt x="85" y="40"/>
                </a:cubicBezTo>
                <a:cubicBezTo>
                  <a:pt x="40" y="40"/>
                  <a:pt x="40" y="40"/>
                  <a:pt x="40" y="40"/>
                </a:cubicBezTo>
                <a:lnTo>
                  <a:pt x="40" y="15"/>
                </a:lnTo>
                <a:close/>
                <a:moveTo>
                  <a:pt x="40" y="49"/>
                </a:moveTo>
                <a:cubicBezTo>
                  <a:pt x="85" y="49"/>
                  <a:pt x="85" y="49"/>
                  <a:pt x="85" y="49"/>
                </a:cubicBezTo>
                <a:cubicBezTo>
                  <a:pt x="85" y="81"/>
                  <a:pt x="85" y="81"/>
                  <a:pt x="85" y="81"/>
                </a:cubicBezTo>
                <a:cubicBezTo>
                  <a:pt x="85" y="93"/>
                  <a:pt x="75" y="103"/>
                  <a:pt x="62" y="103"/>
                </a:cubicBezTo>
                <a:cubicBezTo>
                  <a:pt x="50" y="103"/>
                  <a:pt x="40" y="93"/>
                  <a:pt x="40" y="81"/>
                </a:cubicBezTo>
                <a:lnTo>
                  <a:pt x="40" y="49"/>
                </a:lnTo>
                <a:close/>
                <a:moveTo>
                  <a:pt x="36" y="99"/>
                </a:moveTo>
                <a:cubicBezTo>
                  <a:pt x="37" y="99"/>
                  <a:pt x="37" y="99"/>
                  <a:pt x="37" y="99"/>
                </a:cubicBezTo>
                <a:cubicBezTo>
                  <a:pt x="47" y="113"/>
                  <a:pt x="66" y="116"/>
                  <a:pt x="80" y="106"/>
                </a:cubicBezTo>
                <a:cubicBezTo>
                  <a:pt x="83" y="104"/>
                  <a:pt x="86" y="102"/>
                  <a:pt x="88" y="99"/>
                </a:cubicBezTo>
                <a:cubicBezTo>
                  <a:pt x="89" y="99"/>
                  <a:pt x="89" y="99"/>
                  <a:pt x="89" y="99"/>
                </a:cubicBezTo>
                <a:cubicBezTo>
                  <a:pt x="89" y="134"/>
                  <a:pt x="89" y="134"/>
                  <a:pt x="89" y="134"/>
                </a:cubicBezTo>
                <a:cubicBezTo>
                  <a:pt x="36" y="134"/>
                  <a:pt x="36" y="134"/>
                  <a:pt x="36" y="134"/>
                </a:cubicBezTo>
                <a:lnTo>
                  <a:pt x="36" y="99"/>
                </a:lnTo>
                <a:close/>
                <a:moveTo>
                  <a:pt x="18" y="139"/>
                </a:moveTo>
                <a:cubicBezTo>
                  <a:pt x="18" y="206"/>
                  <a:pt x="18" y="206"/>
                  <a:pt x="18" y="206"/>
                </a:cubicBezTo>
                <a:cubicBezTo>
                  <a:pt x="9" y="206"/>
                  <a:pt x="9" y="206"/>
                  <a:pt x="9" y="206"/>
                </a:cubicBezTo>
                <a:cubicBezTo>
                  <a:pt x="9" y="109"/>
                  <a:pt x="9" y="109"/>
                  <a:pt x="9" y="109"/>
                </a:cubicBezTo>
                <a:cubicBezTo>
                  <a:pt x="9" y="103"/>
                  <a:pt x="13" y="99"/>
                  <a:pt x="19" y="99"/>
                </a:cubicBezTo>
                <a:cubicBezTo>
                  <a:pt x="19" y="99"/>
                  <a:pt x="19" y="99"/>
                  <a:pt x="19" y="99"/>
                </a:cubicBezTo>
                <a:cubicBezTo>
                  <a:pt x="27" y="99"/>
                  <a:pt x="27" y="99"/>
                  <a:pt x="27" y="99"/>
                </a:cubicBezTo>
                <a:cubicBezTo>
                  <a:pt x="27" y="134"/>
                  <a:pt x="27" y="134"/>
                  <a:pt x="27" y="134"/>
                </a:cubicBezTo>
                <a:cubicBezTo>
                  <a:pt x="22" y="134"/>
                  <a:pt x="22" y="134"/>
                  <a:pt x="22" y="134"/>
                </a:cubicBezTo>
                <a:cubicBezTo>
                  <a:pt x="20" y="134"/>
                  <a:pt x="18" y="136"/>
                  <a:pt x="18" y="139"/>
                </a:cubicBezTo>
                <a:close/>
                <a:moveTo>
                  <a:pt x="98" y="206"/>
                </a:moveTo>
                <a:cubicBezTo>
                  <a:pt x="27" y="206"/>
                  <a:pt x="27" y="206"/>
                  <a:pt x="27" y="206"/>
                </a:cubicBezTo>
                <a:cubicBezTo>
                  <a:pt x="27" y="143"/>
                  <a:pt x="27" y="143"/>
                  <a:pt x="27" y="143"/>
                </a:cubicBezTo>
                <a:cubicBezTo>
                  <a:pt x="98" y="143"/>
                  <a:pt x="98" y="143"/>
                  <a:pt x="98" y="143"/>
                </a:cubicBezTo>
                <a:lnTo>
                  <a:pt x="98" y="206"/>
                </a:lnTo>
                <a:close/>
                <a:moveTo>
                  <a:pt x="116" y="206"/>
                </a:moveTo>
                <a:cubicBezTo>
                  <a:pt x="107" y="206"/>
                  <a:pt x="107" y="206"/>
                  <a:pt x="107" y="206"/>
                </a:cubicBezTo>
                <a:cubicBezTo>
                  <a:pt x="107" y="139"/>
                  <a:pt x="107" y="139"/>
                  <a:pt x="107" y="139"/>
                </a:cubicBezTo>
                <a:cubicBezTo>
                  <a:pt x="107" y="136"/>
                  <a:pt x="105" y="134"/>
                  <a:pt x="103" y="134"/>
                </a:cubicBezTo>
                <a:cubicBezTo>
                  <a:pt x="98" y="134"/>
                  <a:pt x="98" y="134"/>
                  <a:pt x="98" y="134"/>
                </a:cubicBezTo>
                <a:cubicBezTo>
                  <a:pt x="98" y="99"/>
                  <a:pt x="98" y="99"/>
                  <a:pt x="98" y="99"/>
                </a:cubicBezTo>
                <a:cubicBezTo>
                  <a:pt x="106" y="99"/>
                  <a:pt x="106" y="99"/>
                  <a:pt x="106" y="99"/>
                </a:cubicBezTo>
                <a:cubicBezTo>
                  <a:pt x="112" y="99"/>
                  <a:pt x="116" y="103"/>
                  <a:pt x="116" y="109"/>
                </a:cubicBezTo>
                <a:cubicBezTo>
                  <a:pt x="116" y="109"/>
                  <a:pt x="116" y="109"/>
                  <a:pt x="116" y="109"/>
                </a:cubicBezTo>
                <a:lnTo>
                  <a:pt x="116" y="206"/>
                </a:lnTo>
                <a:close/>
              </a:path>
            </a:pathLst>
          </a:custGeom>
          <a:solidFill>
            <a:srgbClr val="E30000"/>
          </a:solidFill>
          <a:ln w="3175" cap="flat">
            <a:solidFill>
              <a:srgbClr val="E3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089239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A16F61F-7754-4A25-B079-F61B3E3B1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Organic</a:t>
            </a:r>
            <a:r>
              <a:rPr lang="da-DK" dirty="0"/>
              <a:t> </a:t>
            </a:r>
            <a:r>
              <a:rPr lang="da-DK" dirty="0" err="1"/>
              <a:t>Farming</a:t>
            </a:r>
            <a:r>
              <a:rPr lang="da-DK" dirty="0"/>
              <a:t> – plant </a:t>
            </a:r>
            <a:r>
              <a:rPr lang="da-DK" dirty="0" err="1"/>
              <a:t>production</a:t>
            </a:r>
            <a:endParaRPr lang="da-DK" dirty="0"/>
          </a:p>
        </p:txBody>
      </p:sp>
      <p:pic>
        <p:nvPicPr>
          <p:cNvPr id="12" name="Pladsholder til billede 11">
            <a:extLst>
              <a:ext uri="{FF2B5EF4-FFF2-40B4-BE49-F238E27FC236}">
                <a16:creationId xmlns:a16="http://schemas.microsoft.com/office/drawing/2014/main" id="{530B032A-4186-4434-8F07-BE7536764BF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358" y="2176053"/>
            <a:ext cx="3201160" cy="2046695"/>
          </a:xfrm>
        </p:spPr>
      </p:pic>
      <p:sp>
        <p:nvSpPr>
          <p:cNvPr id="10" name="Pladsholder til indhold 9">
            <a:extLst>
              <a:ext uri="{FF2B5EF4-FFF2-40B4-BE49-F238E27FC236}">
                <a16:creationId xmlns:a16="http://schemas.microsoft.com/office/drawing/2014/main" id="{77D5EE84-EA36-4DF8-9BF5-2F6F14042527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da-DK" dirty="0"/>
              <a:t>Chemical plant </a:t>
            </a:r>
            <a:r>
              <a:rPr lang="da-DK" dirty="0" err="1"/>
              <a:t>protection</a:t>
            </a:r>
            <a:r>
              <a:rPr lang="da-DK" dirty="0"/>
              <a:t> and </a:t>
            </a:r>
            <a:r>
              <a:rPr lang="da-DK" dirty="0" err="1"/>
              <a:t>synthetic</a:t>
            </a:r>
            <a:r>
              <a:rPr lang="da-DK" dirty="0"/>
              <a:t> </a:t>
            </a:r>
            <a:r>
              <a:rPr lang="da-DK" dirty="0" err="1"/>
              <a:t>fertilisers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not </a:t>
            </a:r>
            <a:r>
              <a:rPr lang="da-DK" dirty="0" err="1"/>
              <a:t>allowed</a:t>
            </a:r>
            <a:r>
              <a:rPr lang="da-DK" dirty="0"/>
              <a:t>.</a:t>
            </a:r>
          </a:p>
          <a:p>
            <a:r>
              <a:rPr lang="da-DK" dirty="0" err="1"/>
              <a:t>Nutrients</a:t>
            </a:r>
            <a:r>
              <a:rPr lang="da-DK" dirty="0"/>
              <a:t> </a:t>
            </a:r>
            <a:r>
              <a:rPr lang="da-DK" dirty="0" err="1"/>
              <a:t>provided</a:t>
            </a:r>
            <a:r>
              <a:rPr lang="da-DK" dirty="0"/>
              <a:t> by </a:t>
            </a:r>
            <a:r>
              <a:rPr lang="da-DK" dirty="0" err="1"/>
              <a:t>legumes</a:t>
            </a:r>
            <a:r>
              <a:rPr lang="da-DK" dirty="0"/>
              <a:t> and </a:t>
            </a:r>
            <a:r>
              <a:rPr lang="da-DK" dirty="0" err="1"/>
              <a:t>recycling</a:t>
            </a:r>
            <a:r>
              <a:rPr lang="da-DK" dirty="0"/>
              <a:t> of </a:t>
            </a:r>
            <a:r>
              <a:rPr lang="da-DK" dirty="0" err="1"/>
              <a:t>organic</a:t>
            </a:r>
            <a:r>
              <a:rPr lang="da-DK" dirty="0"/>
              <a:t> </a:t>
            </a:r>
            <a:r>
              <a:rPr lang="da-DK" dirty="0" err="1"/>
              <a:t>materials</a:t>
            </a:r>
            <a:r>
              <a:rPr lang="da-DK" dirty="0"/>
              <a:t>  as </a:t>
            </a:r>
            <a:r>
              <a:rPr lang="da-DK" dirty="0" err="1"/>
              <a:t>crop</a:t>
            </a:r>
            <a:r>
              <a:rPr lang="da-DK" dirty="0"/>
              <a:t> </a:t>
            </a:r>
            <a:r>
              <a:rPr lang="da-DK" dirty="0" err="1"/>
              <a:t>residues</a:t>
            </a:r>
            <a:r>
              <a:rPr lang="da-DK" dirty="0"/>
              <a:t> and </a:t>
            </a:r>
            <a:r>
              <a:rPr lang="da-DK" dirty="0" err="1"/>
              <a:t>livestock</a:t>
            </a:r>
            <a:r>
              <a:rPr lang="da-DK" dirty="0"/>
              <a:t> </a:t>
            </a:r>
            <a:r>
              <a:rPr lang="da-DK" dirty="0" err="1"/>
              <a:t>manures</a:t>
            </a:r>
            <a:r>
              <a:rPr lang="da-DK" dirty="0"/>
              <a:t>. </a:t>
            </a:r>
          </a:p>
          <a:p>
            <a:r>
              <a:rPr lang="da-DK" dirty="0" err="1"/>
              <a:t>Enhances</a:t>
            </a:r>
            <a:r>
              <a:rPr lang="da-DK" dirty="0"/>
              <a:t> </a:t>
            </a:r>
            <a:r>
              <a:rPr lang="da-DK" dirty="0" err="1"/>
              <a:t>soil</a:t>
            </a:r>
            <a:r>
              <a:rPr lang="da-DK" dirty="0"/>
              <a:t> </a:t>
            </a:r>
            <a:r>
              <a:rPr lang="da-DK" dirty="0" err="1"/>
              <a:t>life</a:t>
            </a:r>
            <a:r>
              <a:rPr lang="da-DK" dirty="0"/>
              <a:t> and </a:t>
            </a:r>
            <a:r>
              <a:rPr lang="da-DK" dirty="0" err="1"/>
              <a:t>natural</a:t>
            </a:r>
            <a:r>
              <a:rPr lang="da-DK" dirty="0"/>
              <a:t> </a:t>
            </a:r>
            <a:r>
              <a:rPr lang="da-DK" dirty="0" err="1"/>
              <a:t>soil</a:t>
            </a:r>
            <a:r>
              <a:rPr lang="da-DK" dirty="0"/>
              <a:t> </a:t>
            </a:r>
            <a:r>
              <a:rPr lang="da-DK" dirty="0" err="1"/>
              <a:t>fertility</a:t>
            </a:r>
            <a:r>
              <a:rPr lang="da-DK" dirty="0"/>
              <a:t>. </a:t>
            </a:r>
          </a:p>
          <a:p>
            <a:r>
              <a:rPr lang="da-DK" dirty="0" err="1"/>
              <a:t>Contributes</a:t>
            </a:r>
            <a:r>
              <a:rPr lang="da-DK" dirty="0"/>
              <a:t> to a high </a:t>
            </a:r>
            <a:r>
              <a:rPr lang="da-DK" dirty="0" err="1"/>
              <a:t>level</a:t>
            </a:r>
            <a:r>
              <a:rPr lang="da-DK" dirty="0"/>
              <a:t> of </a:t>
            </a:r>
            <a:r>
              <a:rPr lang="da-DK" dirty="0" err="1"/>
              <a:t>biodiversity</a:t>
            </a:r>
            <a:r>
              <a:rPr lang="da-DK" dirty="0"/>
              <a:t> and the </a:t>
            </a:r>
            <a:r>
              <a:rPr lang="da-DK" dirty="0" err="1"/>
              <a:t>preservation</a:t>
            </a:r>
            <a:r>
              <a:rPr lang="da-DK" dirty="0"/>
              <a:t> of species and </a:t>
            </a:r>
            <a:r>
              <a:rPr lang="da-DK" dirty="0" err="1"/>
              <a:t>natural</a:t>
            </a:r>
            <a:r>
              <a:rPr lang="da-DK" dirty="0"/>
              <a:t> habitats. </a:t>
            </a:r>
          </a:p>
          <a:p>
            <a:r>
              <a:rPr lang="da-DK" dirty="0" err="1"/>
              <a:t>Contributes</a:t>
            </a:r>
            <a:r>
              <a:rPr lang="da-DK" dirty="0"/>
              <a:t> to the </a:t>
            </a:r>
            <a:r>
              <a:rPr lang="da-DK" dirty="0" err="1"/>
              <a:t>protection</a:t>
            </a:r>
            <a:r>
              <a:rPr lang="da-DK" dirty="0"/>
              <a:t> of the </a:t>
            </a:r>
            <a:r>
              <a:rPr lang="da-DK" dirty="0" err="1"/>
              <a:t>environment</a:t>
            </a:r>
            <a:r>
              <a:rPr lang="da-DK" dirty="0"/>
              <a:t>.</a:t>
            </a:r>
          </a:p>
          <a:p>
            <a:r>
              <a:rPr lang="da-DK" dirty="0"/>
              <a:t>The </a:t>
            </a:r>
            <a:r>
              <a:rPr lang="da-DK" dirty="0" err="1"/>
              <a:t>yield</a:t>
            </a:r>
            <a:r>
              <a:rPr lang="da-DK" dirty="0"/>
              <a:t> from </a:t>
            </a:r>
            <a:r>
              <a:rPr lang="da-DK" dirty="0" err="1"/>
              <a:t>organic</a:t>
            </a:r>
            <a:r>
              <a:rPr lang="da-DK" dirty="0"/>
              <a:t> </a:t>
            </a:r>
            <a:r>
              <a:rPr lang="da-DK" dirty="0" err="1"/>
              <a:t>fields</a:t>
            </a:r>
            <a:r>
              <a:rPr lang="da-DK" dirty="0"/>
              <a:t> is </a:t>
            </a:r>
            <a:r>
              <a:rPr lang="da-DK" dirty="0" err="1"/>
              <a:t>typically</a:t>
            </a:r>
            <a:r>
              <a:rPr lang="da-DK" dirty="0"/>
              <a:t> 10-30% </a:t>
            </a:r>
            <a:r>
              <a:rPr lang="da-DK" dirty="0" err="1"/>
              <a:t>lower</a:t>
            </a:r>
            <a:r>
              <a:rPr lang="da-DK" dirty="0"/>
              <a:t> </a:t>
            </a:r>
            <a:r>
              <a:rPr lang="da-DK" dirty="0" err="1"/>
              <a:t>compared</a:t>
            </a:r>
            <a:r>
              <a:rPr lang="da-DK" dirty="0"/>
              <a:t> to </a:t>
            </a:r>
            <a:r>
              <a:rPr lang="da-DK" dirty="0" err="1"/>
              <a:t>conventional</a:t>
            </a:r>
            <a:r>
              <a:rPr lang="da-DK" dirty="0"/>
              <a:t> plant </a:t>
            </a:r>
            <a:r>
              <a:rPr lang="da-DK" dirty="0" err="1"/>
              <a:t>production</a:t>
            </a:r>
            <a:r>
              <a:rPr lang="da-DK" dirty="0"/>
              <a:t>.</a:t>
            </a:r>
          </a:p>
          <a:p>
            <a:pPr marL="0" indent="0">
              <a:buNone/>
            </a:pPr>
            <a:endParaRPr lang="da-DK" dirty="0"/>
          </a:p>
        </p:txBody>
      </p:sp>
      <p:grpSp>
        <p:nvGrpSpPr>
          <p:cNvPr id="13" name="Gruppe 12">
            <a:extLst>
              <a:ext uri="{FF2B5EF4-FFF2-40B4-BE49-F238E27FC236}">
                <a16:creationId xmlns:a16="http://schemas.microsoft.com/office/drawing/2014/main" id="{A34E93F2-625F-433C-AF12-FB792203A1F1}"/>
              </a:ext>
            </a:extLst>
          </p:cNvPr>
          <p:cNvGrpSpPr/>
          <p:nvPr/>
        </p:nvGrpSpPr>
        <p:grpSpPr>
          <a:xfrm>
            <a:off x="10305153" y="541100"/>
            <a:ext cx="382588" cy="546100"/>
            <a:chOff x="6042026" y="788988"/>
            <a:chExt cx="382588" cy="546100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7CE1237-CD36-4161-B03E-1B13CAFF20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2026" y="788988"/>
              <a:ext cx="152400" cy="427038"/>
            </a:xfrm>
            <a:custGeom>
              <a:avLst/>
              <a:gdLst>
                <a:gd name="T0" fmla="*/ 57 w 64"/>
                <a:gd name="T1" fmla="*/ 64 h 180"/>
                <a:gd name="T2" fmla="*/ 57 w 64"/>
                <a:gd name="T3" fmla="*/ 40 h 180"/>
                <a:gd name="T4" fmla="*/ 49 w 64"/>
                <a:gd name="T5" fmla="*/ 16 h 180"/>
                <a:gd name="T6" fmla="*/ 37 w 64"/>
                <a:gd name="T7" fmla="*/ 38 h 180"/>
                <a:gd name="T8" fmla="*/ 26 w 64"/>
                <a:gd name="T9" fmla="*/ 6 h 180"/>
                <a:gd name="T10" fmla="*/ 20 w 64"/>
                <a:gd name="T11" fmla="*/ 22 h 180"/>
                <a:gd name="T12" fmla="*/ 9 w 64"/>
                <a:gd name="T13" fmla="*/ 38 h 180"/>
                <a:gd name="T14" fmla="*/ 6 w 64"/>
                <a:gd name="T15" fmla="*/ 63 h 180"/>
                <a:gd name="T16" fmla="*/ 6 w 64"/>
                <a:gd name="T17" fmla="*/ 87 h 180"/>
                <a:gd name="T18" fmla="*/ 1 w 64"/>
                <a:gd name="T19" fmla="*/ 98 h 180"/>
                <a:gd name="T20" fmla="*/ 6 w 64"/>
                <a:gd name="T21" fmla="*/ 110 h 180"/>
                <a:gd name="T22" fmla="*/ 26 w 64"/>
                <a:gd name="T23" fmla="*/ 151 h 180"/>
                <a:gd name="T24" fmla="*/ 37 w 64"/>
                <a:gd name="T25" fmla="*/ 174 h 180"/>
                <a:gd name="T26" fmla="*/ 57 w 64"/>
                <a:gd name="T27" fmla="*/ 133 h 180"/>
                <a:gd name="T28" fmla="*/ 57 w 64"/>
                <a:gd name="T29" fmla="*/ 110 h 180"/>
                <a:gd name="T30" fmla="*/ 57 w 64"/>
                <a:gd name="T31" fmla="*/ 87 h 180"/>
                <a:gd name="T32" fmla="*/ 20 w 64"/>
                <a:gd name="T33" fmla="*/ 124 h 180"/>
                <a:gd name="T34" fmla="*/ 14 w 64"/>
                <a:gd name="T35" fmla="*/ 118 h 180"/>
                <a:gd name="T36" fmla="*/ 23 w 64"/>
                <a:gd name="T37" fmla="*/ 120 h 180"/>
                <a:gd name="T38" fmla="*/ 14 w 64"/>
                <a:gd name="T39" fmla="*/ 95 h 180"/>
                <a:gd name="T40" fmla="*/ 23 w 64"/>
                <a:gd name="T41" fmla="*/ 97 h 180"/>
                <a:gd name="T42" fmla="*/ 14 w 64"/>
                <a:gd name="T43" fmla="*/ 102 h 180"/>
                <a:gd name="T44" fmla="*/ 16 w 64"/>
                <a:gd name="T45" fmla="*/ 82 h 180"/>
                <a:gd name="T46" fmla="*/ 14 w 64"/>
                <a:gd name="T47" fmla="*/ 71 h 180"/>
                <a:gd name="T48" fmla="*/ 23 w 64"/>
                <a:gd name="T49" fmla="*/ 74 h 180"/>
                <a:gd name="T50" fmla="*/ 16 w 64"/>
                <a:gd name="T51" fmla="*/ 58 h 180"/>
                <a:gd name="T52" fmla="*/ 17 w 64"/>
                <a:gd name="T53" fmla="*/ 46 h 180"/>
                <a:gd name="T54" fmla="*/ 20 w 64"/>
                <a:gd name="T55" fmla="*/ 54 h 180"/>
                <a:gd name="T56" fmla="*/ 28 w 64"/>
                <a:gd name="T57" fmla="*/ 140 h 180"/>
                <a:gd name="T58" fmla="*/ 49 w 64"/>
                <a:gd name="T59" fmla="*/ 118 h 180"/>
                <a:gd name="T60" fmla="*/ 46 w 64"/>
                <a:gd name="T61" fmla="*/ 106 h 180"/>
                <a:gd name="T62" fmla="*/ 32 w 64"/>
                <a:gd name="T63" fmla="*/ 113 h 180"/>
                <a:gd name="T64" fmla="*/ 28 w 64"/>
                <a:gd name="T65" fmla="*/ 109 h 180"/>
                <a:gd name="T66" fmla="*/ 49 w 64"/>
                <a:gd name="T67" fmla="*/ 95 h 180"/>
                <a:gd name="T68" fmla="*/ 49 w 64"/>
                <a:gd name="T69" fmla="*/ 79 h 180"/>
                <a:gd name="T70" fmla="*/ 34 w 64"/>
                <a:gd name="T71" fmla="*/ 87 h 180"/>
                <a:gd name="T72" fmla="*/ 28 w 64"/>
                <a:gd name="T73" fmla="*/ 86 h 180"/>
                <a:gd name="T74" fmla="*/ 49 w 64"/>
                <a:gd name="T75" fmla="*/ 71 h 180"/>
                <a:gd name="T76" fmla="*/ 49 w 64"/>
                <a:gd name="T77" fmla="*/ 56 h 180"/>
                <a:gd name="T78" fmla="*/ 34 w 64"/>
                <a:gd name="T79" fmla="*/ 64 h 180"/>
                <a:gd name="T80" fmla="*/ 28 w 64"/>
                <a:gd name="T81" fmla="*/ 62 h 180"/>
                <a:gd name="T82" fmla="*/ 35 w 64"/>
                <a:gd name="T83" fmla="*/ 54 h 180"/>
                <a:gd name="T84" fmla="*/ 51 w 64"/>
                <a:gd name="T85" fmla="*/ 52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4" h="180">
                  <a:moveTo>
                    <a:pt x="62" y="75"/>
                  </a:moveTo>
                  <a:cubicBezTo>
                    <a:pt x="62" y="71"/>
                    <a:pt x="60" y="67"/>
                    <a:pt x="57" y="64"/>
                  </a:cubicBezTo>
                  <a:cubicBezTo>
                    <a:pt x="57" y="64"/>
                    <a:pt x="57" y="64"/>
                    <a:pt x="57" y="64"/>
                  </a:cubicBezTo>
                  <a:cubicBezTo>
                    <a:pt x="57" y="64"/>
                    <a:pt x="57" y="64"/>
                    <a:pt x="57" y="64"/>
                  </a:cubicBezTo>
                  <a:cubicBezTo>
                    <a:pt x="60" y="60"/>
                    <a:pt x="62" y="56"/>
                    <a:pt x="62" y="52"/>
                  </a:cubicBezTo>
                  <a:cubicBezTo>
                    <a:pt x="62" y="47"/>
                    <a:pt x="60" y="43"/>
                    <a:pt x="57" y="40"/>
                  </a:cubicBezTo>
                  <a:cubicBezTo>
                    <a:pt x="56" y="39"/>
                    <a:pt x="55" y="39"/>
                    <a:pt x="54" y="38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4" y="19"/>
                    <a:pt x="52" y="16"/>
                    <a:pt x="49" y="16"/>
                  </a:cubicBezTo>
                  <a:cubicBezTo>
                    <a:pt x="45" y="16"/>
                    <a:pt x="43" y="19"/>
                    <a:pt x="43" y="22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1" y="36"/>
                    <a:pt x="39" y="37"/>
                    <a:pt x="37" y="38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3"/>
                    <a:pt x="34" y="0"/>
                    <a:pt x="31" y="0"/>
                  </a:cubicBezTo>
                  <a:cubicBezTo>
                    <a:pt x="28" y="0"/>
                    <a:pt x="26" y="3"/>
                    <a:pt x="26" y="6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4" y="36"/>
                    <a:pt x="22" y="36"/>
                    <a:pt x="20" y="35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19"/>
                    <a:pt x="17" y="16"/>
                    <a:pt x="14" y="16"/>
                  </a:cubicBezTo>
                  <a:cubicBezTo>
                    <a:pt x="11" y="16"/>
                    <a:pt x="9" y="19"/>
                    <a:pt x="9" y="22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8" y="38"/>
                    <a:pt x="7" y="39"/>
                    <a:pt x="6" y="40"/>
                  </a:cubicBezTo>
                  <a:cubicBezTo>
                    <a:pt x="0" y="46"/>
                    <a:pt x="0" y="57"/>
                    <a:pt x="6" y="63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3" y="67"/>
                    <a:pt x="1" y="71"/>
                    <a:pt x="1" y="75"/>
                  </a:cubicBezTo>
                  <a:cubicBezTo>
                    <a:pt x="1" y="79"/>
                    <a:pt x="3" y="84"/>
                    <a:pt x="6" y="87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3" y="90"/>
                    <a:pt x="1" y="94"/>
                    <a:pt x="1" y="98"/>
                  </a:cubicBezTo>
                  <a:cubicBezTo>
                    <a:pt x="1" y="103"/>
                    <a:pt x="3" y="107"/>
                    <a:pt x="6" y="110"/>
                  </a:cubicBezTo>
                  <a:cubicBezTo>
                    <a:pt x="6" y="110"/>
                    <a:pt x="6" y="110"/>
                    <a:pt x="6" y="110"/>
                  </a:cubicBezTo>
                  <a:cubicBezTo>
                    <a:pt x="6" y="110"/>
                    <a:pt x="6" y="110"/>
                    <a:pt x="6" y="110"/>
                  </a:cubicBezTo>
                  <a:cubicBezTo>
                    <a:pt x="0" y="116"/>
                    <a:pt x="0" y="127"/>
                    <a:pt x="6" y="133"/>
                  </a:cubicBezTo>
                  <a:cubicBezTo>
                    <a:pt x="20" y="147"/>
                    <a:pt x="20" y="147"/>
                    <a:pt x="20" y="147"/>
                  </a:cubicBezTo>
                  <a:cubicBezTo>
                    <a:pt x="22" y="149"/>
                    <a:pt x="24" y="151"/>
                    <a:pt x="26" y="151"/>
                  </a:cubicBezTo>
                  <a:cubicBezTo>
                    <a:pt x="26" y="174"/>
                    <a:pt x="26" y="174"/>
                    <a:pt x="26" y="174"/>
                  </a:cubicBezTo>
                  <a:cubicBezTo>
                    <a:pt x="26" y="178"/>
                    <a:pt x="28" y="180"/>
                    <a:pt x="32" y="180"/>
                  </a:cubicBezTo>
                  <a:cubicBezTo>
                    <a:pt x="35" y="180"/>
                    <a:pt x="37" y="178"/>
                    <a:pt x="37" y="174"/>
                  </a:cubicBezTo>
                  <a:cubicBezTo>
                    <a:pt x="37" y="151"/>
                    <a:pt x="37" y="151"/>
                    <a:pt x="37" y="151"/>
                  </a:cubicBezTo>
                  <a:cubicBezTo>
                    <a:pt x="39" y="151"/>
                    <a:pt x="41" y="149"/>
                    <a:pt x="43" y="147"/>
                  </a:cubicBezTo>
                  <a:cubicBezTo>
                    <a:pt x="57" y="133"/>
                    <a:pt x="57" y="133"/>
                    <a:pt x="57" y="133"/>
                  </a:cubicBezTo>
                  <a:cubicBezTo>
                    <a:pt x="64" y="127"/>
                    <a:pt x="64" y="117"/>
                    <a:pt x="57" y="110"/>
                  </a:cubicBezTo>
                  <a:cubicBezTo>
                    <a:pt x="57" y="110"/>
                    <a:pt x="57" y="110"/>
                    <a:pt x="57" y="110"/>
                  </a:cubicBezTo>
                  <a:cubicBezTo>
                    <a:pt x="57" y="110"/>
                    <a:pt x="57" y="110"/>
                    <a:pt x="57" y="110"/>
                  </a:cubicBezTo>
                  <a:cubicBezTo>
                    <a:pt x="60" y="107"/>
                    <a:pt x="62" y="103"/>
                    <a:pt x="62" y="98"/>
                  </a:cubicBezTo>
                  <a:cubicBezTo>
                    <a:pt x="62" y="94"/>
                    <a:pt x="60" y="90"/>
                    <a:pt x="57" y="87"/>
                  </a:cubicBezTo>
                  <a:cubicBezTo>
                    <a:pt x="57" y="87"/>
                    <a:pt x="57" y="87"/>
                    <a:pt x="57" y="87"/>
                  </a:cubicBezTo>
                  <a:cubicBezTo>
                    <a:pt x="57" y="87"/>
                    <a:pt x="57" y="87"/>
                    <a:pt x="57" y="87"/>
                  </a:cubicBezTo>
                  <a:cubicBezTo>
                    <a:pt x="60" y="84"/>
                    <a:pt x="62" y="80"/>
                    <a:pt x="62" y="75"/>
                  </a:cubicBezTo>
                  <a:close/>
                  <a:moveTo>
                    <a:pt x="20" y="124"/>
                  </a:moveTo>
                  <a:cubicBezTo>
                    <a:pt x="18" y="126"/>
                    <a:pt x="17" y="127"/>
                    <a:pt x="16" y="129"/>
                  </a:cubicBezTo>
                  <a:cubicBezTo>
                    <a:pt x="14" y="126"/>
                    <a:pt x="14" y="126"/>
                    <a:pt x="14" y="126"/>
                  </a:cubicBezTo>
                  <a:cubicBezTo>
                    <a:pt x="12" y="124"/>
                    <a:pt x="12" y="120"/>
                    <a:pt x="14" y="118"/>
                  </a:cubicBezTo>
                  <a:cubicBezTo>
                    <a:pt x="15" y="117"/>
                    <a:pt x="16" y="117"/>
                    <a:pt x="17" y="117"/>
                  </a:cubicBezTo>
                  <a:cubicBezTo>
                    <a:pt x="19" y="117"/>
                    <a:pt x="20" y="117"/>
                    <a:pt x="21" y="118"/>
                  </a:cubicBezTo>
                  <a:cubicBezTo>
                    <a:pt x="23" y="120"/>
                    <a:pt x="23" y="120"/>
                    <a:pt x="23" y="120"/>
                  </a:cubicBezTo>
                  <a:lnTo>
                    <a:pt x="20" y="124"/>
                  </a:lnTo>
                  <a:close/>
                  <a:moveTo>
                    <a:pt x="12" y="99"/>
                  </a:moveTo>
                  <a:cubicBezTo>
                    <a:pt x="12" y="97"/>
                    <a:pt x="13" y="96"/>
                    <a:pt x="14" y="95"/>
                  </a:cubicBezTo>
                  <a:cubicBezTo>
                    <a:pt x="15" y="94"/>
                    <a:pt x="16" y="93"/>
                    <a:pt x="18" y="93"/>
                  </a:cubicBezTo>
                  <a:cubicBezTo>
                    <a:pt x="19" y="93"/>
                    <a:pt x="20" y="94"/>
                    <a:pt x="21" y="95"/>
                  </a:cubicBezTo>
                  <a:cubicBezTo>
                    <a:pt x="23" y="97"/>
                    <a:pt x="23" y="97"/>
                    <a:pt x="23" y="97"/>
                  </a:cubicBezTo>
                  <a:cubicBezTo>
                    <a:pt x="20" y="101"/>
                    <a:pt x="20" y="101"/>
                    <a:pt x="20" y="101"/>
                  </a:cubicBezTo>
                  <a:cubicBezTo>
                    <a:pt x="18" y="102"/>
                    <a:pt x="17" y="104"/>
                    <a:pt x="17" y="105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3" y="101"/>
                    <a:pt x="12" y="100"/>
                    <a:pt x="12" y="99"/>
                  </a:cubicBezTo>
                  <a:close/>
                  <a:moveTo>
                    <a:pt x="20" y="77"/>
                  </a:moveTo>
                  <a:cubicBezTo>
                    <a:pt x="18" y="79"/>
                    <a:pt x="17" y="80"/>
                    <a:pt x="16" y="82"/>
                  </a:cubicBezTo>
                  <a:cubicBezTo>
                    <a:pt x="14" y="79"/>
                    <a:pt x="14" y="79"/>
                    <a:pt x="14" y="79"/>
                  </a:cubicBezTo>
                  <a:cubicBezTo>
                    <a:pt x="13" y="78"/>
                    <a:pt x="12" y="77"/>
                    <a:pt x="12" y="75"/>
                  </a:cubicBezTo>
                  <a:cubicBezTo>
                    <a:pt x="12" y="74"/>
                    <a:pt x="12" y="72"/>
                    <a:pt x="14" y="71"/>
                  </a:cubicBezTo>
                  <a:cubicBezTo>
                    <a:pt x="15" y="70"/>
                    <a:pt x="16" y="70"/>
                    <a:pt x="17" y="70"/>
                  </a:cubicBezTo>
                  <a:cubicBezTo>
                    <a:pt x="19" y="70"/>
                    <a:pt x="20" y="70"/>
                    <a:pt x="21" y="71"/>
                  </a:cubicBezTo>
                  <a:cubicBezTo>
                    <a:pt x="23" y="74"/>
                    <a:pt x="23" y="74"/>
                    <a:pt x="23" y="74"/>
                  </a:cubicBezTo>
                  <a:lnTo>
                    <a:pt x="20" y="77"/>
                  </a:lnTo>
                  <a:close/>
                  <a:moveTo>
                    <a:pt x="20" y="54"/>
                  </a:moveTo>
                  <a:cubicBezTo>
                    <a:pt x="18" y="55"/>
                    <a:pt x="17" y="57"/>
                    <a:pt x="16" y="58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2" y="53"/>
                    <a:pt x="12" y="50"/>
                    <a:pt x="14" y="48"/>
                  </a:cubicBezTo>
                  <a:cubicBezTo>
                    <a:pt x="15" y="47"/>
                    <a:pt x="16" y="46"/>
                    <a:pt x="17" y="46"/>
                  </a:cubicBezTo>
                  <a:cubicBezTo>
                    <a:pt x="19" y="46"/>
                    <a:pt x="20" y="47"/>
                    <a:pt x="21" y="48"/>
                  </a:cubicBezTo>
                  <a:cubicBezTo>
                    <a:pt x="23" y="50"/>
                    <a:pt x="23" y="50"/>
                    <a:pt x="23" y="50"/>
                  </a:cubicBezTo>
                  <a:lnTo>
                    <a:pt x="20" y="54"/>
                  </a:lnTo>
                  <a:close/>
                  <a:moveTo>
                    <a:pt x="49" y="126"/>
                  </a:moveTo>
                  <a:cubicBezTo>
                    <a:pt x="35" y="140"/>
                    <a:pt x="35" y="140"/>
                    <a:pt x="35" y="140"/>
                  </a:cubicBezTo>
                  <a:cubicBezTo>
                    <a:pt x="33" y="142"/>
                    <a:pt x="30" y="142"/>
                    <a:pt x="28" y="140"/>
                  </a:cubicBezTo>
                  <a:cubicBezTo>
                    <a:pt x="25" y="138"/>
                    <a:pt x="25" y="134"/>
                    <a:pt x="28" y="132"/>
                  </a:cubicBezTo>
                  <a:cubicBezTo>
                    <a:pt x="42" y="118"/>
                    <a:pt x="42" y="118"/>
                    <a:pt x="42" y="118"/>
                  </a:cubicBezTo>
                  <a:cubicBezTo>
                    <a:pt x="44" y="116"/>
                    <a:pt x="47" y="116"/>
                    <a:pt x="49" y="118"/>
                  </a:cubicBezTo>
                  <a:cubicBezTo>
                    <a:pt x="51" y="120"/>
                    <a:pt x="51" y="124"/>
                    <a:pt x="49" y="126"/>
                  </a:cubicBezTo>
                  <a:close/>
                  <a:moveTo>
                    <a:pt x="49" y="102"/>
                  </a:move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5" y="106"/>
                  </a:cubicBezTo>
                  <a:cubicBezTo>
                    <a:pt x="41" y="106"/>
                    <a:pt x="37" y="107"/>
                    <a:pt x="34" y="110"/>
                  </a:cubicBezTo>
                  <a:cubicBezTo>
                    <a:pt x="32" y="113"/>
                    <a:pt x="32" y="113"/>
                    <a:pt x="32" y="113"/>
                  </a:cubicBezTo>
                  <a:cubicBezTo>
                    <a:pt x="29" y="110"/>
                    <a:pt x="29" y="110"/>
                    <a:pt x="29" y="110"/>
                  </a:cubicBezTo>
                  <a:cubicBezTo>
                    <a:pt x="29" y="110"/>
                    <a:pt x="28" y="109"/>
                    <a:pt x="28" y="109"/>
                  </a:cubicBezTo>
                  <a:cubicBezTo>
                    <a:pt x="28" y="109"/>
                    <a:pt x="28" y="109"/>
                    <a:pt x="28" y="109"/>
                  </a:cubicBezTo>
                  <a:cubicBezTo>
                    <a:pt x="42" y="95"/>
                    <a:pt x="42" y="95"/>
                    <a:pt x="42" y="95"/>
                  </a:cubicBezTo>
                  <a:cubicBezTo>
                    <a:pt x="43" y="94"/>
                    <a:pt x="44" y="93"/>
                    <a:pt x="45" y="93"/>
                  </a:cubicBezTo>
                  <a:cubicBezTo>
                    <a:pt x="47" y="93"/>
                    <a:pt x="48" y="94"/>
                    <a:pt x="49" y="95"/>
                  </a:cubicBezTo>
                  <a:cubicBezTo>
                    <a:pt x="50" y="96"/>
                    <a:pt x="51" y="97"/>
                    <a:pt x="51" y="99"/>
                  </a:cubicBezTo>
                  <a:cubicBezTo>
                    <a:pt x="51" y="100"/>
                    <a:pt x="50" y="101"/>
                    <a:pt x="49" y="102"/>
                  </a:cubicBezTo>
                  <a:close/>
                  <a:moveTo>
                    <a:pt x="49" y="79"/>
                  </a:move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5" y="82"/>
                  </a:cubicBezTo>
                  <a:cubicBezTo>
                    <a:pt x="41" y="82"/>
                    <a:pt x="37" y="84"/>
                    <a:pt x="34" y="87"/>
                  </a:cubicBezTo>
                  <a:cubicBezTo>
                    <a:pt x="32" y="89"/>
                    <a:pt x="32" y="89"/>
                    <a:pt x="32" y="89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29" y="87"/>
                    <a:pt x="28" y="86"/>
                    <a:pt x="28" y="86"/>
                  </a:cubicBezTo>
                  <a:cubicBezTo>
                    <a:pt x="28" y="85"/>
                    <a:pt x="28" y="85"/>
                    <a:pt x="28" y="85"/>
                  </a:cubicBezTo>
                  <a:cubicBezTo>
                    <a:pt x="42" y="71"/>
                    <a:pt x="42" y="71"/>
                    <a:pt x="42" y="71"/>
                  </a:cubicBezTo>
                  <a:cubicBezTo>
                    <a:pt x="44" y="69"/>
                    <a:pt x="47" y="69"/>
                    <a:pt x="49" y="71"/>
                  </a:cubicBezTo>
                  <a:cubicBezTo>
                    <a:pt x="50" y="72"/>
                    <a:pt x="51" y="74"/>
                    <a:pt x="51" y="75"/>
                  </a:cubicBezTo>
                  <a:cubicBezTo>
                    <a:pt x="51" y="77"/>
                    <a:pt x="50" y="78"/>
                    <a:pt x="49" y="79"/>
                  </a:cubicBezTo>
                  <a:close/>
                  <a:moveTo>
                    <a:pt x="49" y="56"/>
                  </a:moveTo>
                  <a:cubicBezTo>
                    <a:pt x="46" y="59"/>
                    <a:pt x="46" y="59"/>
                    <a:pt x="46" y="59"/>
                  </a:cubicBezTo>
                  <a:cubicBezTo>
                    <a:pt x="46" y="59"/>
                    <a:pt x="46" y="59"/>
                    <a:pt x="45" y="59"/>
                  </a:cubicBezTo>
                  <a:cubicBezTo>
                    <a:pt x="41" y="59"/>
                    <a:pt x="37" y="60"/>
                    <a:pt x="34" y="64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8" y="63"/>
                    <a:pt x="28" y="62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4" y="46"/>
                    <a:pt x="47" y="46"/>
                    <a:pt x="49" y="48"/>
                  </a:cubicBezTo>
                  <a:cubicBezTo>
                    <a:pt x="50" y="49"/>
                    <a:pt x="51" y="50"/>
                    <a:pt x="51" y="52"/>
                  </a:cubicBezTo>
                  <a:cubicBezTo>
                    <a:pt x="51" y="53"/>
                    <a:pt x="50" y="55"/>
                    <a:pt x="49" y="56"/>
                  </a:cubicBezTo>
                  <a:close/>
                </a:path>
              </a:pathLst>
            </a:cu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C1892B3-FCA4-4E3A-A5AD-C9F84324A2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61076" y="1141413"/>
              <a:ext cx="363538" cy="193675"/>
            </a:xfrm>
            <a:custGeom>
              <a:avLst/>
              <a:gdLst>
                <a:gd name="T0" fmla="*/ 151 w 153"/>
                <a:gd name="T1" fmla="*/ 69 h 82"/>
                <a:gd name="T2" fmla="*/ 89 w 153"/>
                <a:gd name="T3" fmla="*/ 5 h 82"/>
                <a:gd name="T4" fmla="*/ 77 w 153"/>
                <a:gd name="T5" fmla="*/ 0 h 82"/>
                <a:gd name="T6" fmla="*/ 77 w 153"/>
                <a:gd name="T7" fmla="*/ 0 h 82"/>
                <a:gd name="T8" fmla="*/ 65 w 153"/>
                <a:gd name="T9" fmla="*/ 5 h 82"/>
                <a:gd name="T10" fmla="*/ 2 w 153"/>
                <a:gd name="T11" fmla="*/ 69 h 82"/>
                <a:gd name="T12" fmla="*/ 1 w 153"/>
                <a:gd name="T13" fmla="*/ 77 h 82"/>
                <a:gd name="T14" fmla="*/ 8 w 153"/>
                <a:gd name="T15" fmla="*/ 82 h 82"/>
                <a:gd name="T16" fmla="*/ 146 w 153"/>
                <a:gd name="T17" fmla="*/ 82 h 82"/>
                <a:gd name="T18" fmla="*/ 152 w 153"/>
                <a:gd name="T19" fmla="*/ 77 h 82"/>
                <a:gd name="T20" fmla="*/ 151 w 153"/>
                <a:gd name="T21" fmla="*/ 69 h 82"/>
                <a:gd name="T22" fmla="*/ 17 w 153"/>
                <a:gd name="T23" fmla="*/ 71 h 82"/>
                <a:gd name="T24" fmla="*/ 72 w 153"/>
                <a:gd name="T25" fmla="*/ 13 h 82"/>
                <a:gd name="T26" fmla="*/ 77 w 153"/>
                <a:gd name="T27" fmla="*/ 11 h 82"/>
                <a:gd name="T28" fmla="*/ 81 w 153"/>
                <a:gd name="T29" fmla="*/ 13 h 82"/>
                <a:gd name="T30" fmla="*/ 136 w 153"/>
                <a:gd name="T31" fmla="*/ 71 h 82"/>
                <a:gd name="T32" fmla="*/ 17 w 153"/>
                <a:gd name="T33" fmla="*/ 7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3" h="82">
                  <a:moveTo>
                    <a:pt x="151" y="69"/>
                  </a:moveTo>
                  <a:cubicBezTo>
                    <a:pt x="89" y="5"/>
                    <a:pt x="89" y="5"/>
                    <a:pt x="89" y="5"/>
                  </a:cubicBezTo>
                  <a:cubicBezTo>
                    <a:pt x="86" y="2"/>
                    <a:pt x="81" y="0"/>
                    <a:pt x="7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2" y="0"/>
                    <a:pt x="68" y="2"/>
                    <a:pt x="65" y="5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0" y="71"/>
                    <a:pt x="0" y="75"/>
                    <a:pt x="1" y="77"/>
                  </a:cubicBezTo>
                  <a:cubicBezTo>
                    <a:pt x="2" y="80"/>
                    <a:pt x="5" y="82"/>
                    <a:pt x="8" y="82"/>
                  </a:cubicBezTo>
                  <a:cubicBezTo>
                    <a:pt x="146" y="82"/>
                    <a:pt x="146" y="82"/>
                    <a:pt x="146" y="82"/>
                  </a:cubicBezTo>
                  <a:cubicBezTo>
                    <a:pt x="149" y="82"/>
                    <a:pt x="151" y="80"/>
                    <a:pt x="152" y="77"/>
                  </a:cubicBezTo>
                  <a:cubicBezTo>
                    <a:pt x="153" y="75"/>
                    <a:pt x="153" y="72"/>
                    <a:pt x="151" y="69"/>
                  </a:cubicBezTo>
                  <a:close/>
                  <a:moveTo>
                    <a:pt x="17" y="71"/>
                  </a:moveTo>
                  <a:cubicBezTo>
                    <a:pt x="72" y="13"/>
                    <a:pt x="72" y="13"/>
                    <a:pt x="72" y="13"/>
                  </a:cubicBezTo>
                  <a:cubicBezTo>
                    <a:pt x="74" y="12"/>
                    <a:pt x="75" y="11"/>
                    <a:pt x="77" y="11"/>
                  </a:cubicBezTo>
                  <a:cubicBezTo>
                    <a:pt x="78" y="11"/>
                    <a:pt x="79" y="12"/>
                    <a:pt x="81" y="13"/>
                  </a:cubicBezTo>
                  <a:cubicBezTo>
                    <a:pt x="136" y="71"/>
                    <a:pt x="136" y="71"/>
                    <a:pt x="136" y="71"/>
                  </a:cubicBezTo>
                  <a:lnTo>
                    <a:pt x="17" y="71"/>
                  </a:lnTo>
                  <a:close/>
                </a:path>
              </a:pathLst>
            </a:cu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39528886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2EC355-8590-47A8-A74C-508B5FED1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Animal </a:t>
            </a:r>
            <a:r>
              <a:rPr lang="da-DK" dirty="0" err="1"/>
              <a:t>welfare</a:t>
            </a:r>
            <a:r>
              <a:rPr lang="da-DK" dirty="0"/>
              <a:t> IN </a:t>
            </a:r>
            <a:r>
              <a:rPr lang="da-DK" dirty="0" err="1"/>
              <a:t>organic</a:t>
            </a:r>
            <a:r>
              <a:rPr lang="da-DK" dirty="0"/>
              <a:t> Milk and beef </a:t>
            </a:r>
            <a:r>
              <a:rPr lang="da-DK" dirty="0" err="1"/>
              <a:t>production</a:t>
            </a:r>
            <a:endParaRPr lang="da-DK" dirty="0"/>
          </a:p>
        </p:txBody>
      </p:sp>
      <p:pic>
        <p:nvPicPr>
          <p:cNvPr id="8" name="Pladsholder til billede 7">
            <a:extLst>
              <a:ext uri="{FF2B5EF4-FFF2-40B4-BE49-F238E27FC236}">
                <a16:creationId xmlns:a16="http://schemas.microsoft.com/office/drawing/2014/main" id="{6D3B9107-7761-4478-A163-0823A4247A9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0851" y="2520537"/>
            <a:ext cx="3201160" cy="2134106"/>
          </a:xfrm>
        </p:spPr>
      </p:pic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05722E75-68C7-4ED5-BC79-A544FE8736AD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da-DK" dirty="0"/>
              <a:t>Good </a:t>
            </a:r>
            <a:r>
              <a:rPr lang="da-DK" dirty="0" err="1"/>
              <a:t>conditions</a:t>
            </a:r>
            <a:r>
              <a:rPr lang="da-DK" dirty="0"/>
              <a:t> for </a:t>
            </a:r>
            <a:r>
              <a:rPr lang="da-DK" dirty="0" err="1"/>
              <a:t>natural</a:t>
            </a:r>
            <a:r>
              <a:rPr lang="da-DK" dirty="0"/>
              <a:t> </a:t>
            </a:r>
            <a:r>
              <a:rPr lang="da-DK" dirty="0" err="1"/>
              <a:t>behaviour</a:t>
            </a:r>
            <a:r>
              <a:rPr lang="da-DK" dirty="0"/>
              <a:t>.</a:t>
            </a:r>
          </a:p>
          <a:p>
            <a:r>
              <a:rPr lang="da-DK" dirty="0"/>
              <a:t>Access to pasture from 15th April to 1th November. </a:t>
            </a:r>
          </a:p>
          <a:p>
            <a:r>
              <a:rPr lang="da-DK" dirty="0" err="1"/>
              <a:t>Ample</a:t>
            </a:r>
            <a:r>
              <a:rPr lang="da-DK" dirty="0"/>
              <a:t> </a:t>
            </a:r>
            <a:r>
              <a:rPr lang="da-DK" dirty="0" err="1"/>
              <a:t>space</a:t>
            </a:r>
            <a:r>
              <a:rPr lang="da-DK" dirty="0"/>
              <a:t> in </a:t>
            </a:r>
            <a:r>
              <a:rPr lang="da-DK" dirty="0" err="1"/>
              <a:t>their</a:t>
            </a:r>
            <a:r>
              <a:rPr lang="da-DK" dirty="0"/>
              <a:t> </a:t>
            </a:r>
            <a:r>
              <a:rPr lang="da-DK" dirty="0" err="1"/>
              <a:t>housing</a:t>
            </a:r>
            <a:r>
              <a:rPr lang="da-DK" dirty="0"/>
              <a:t> units.</a:t>
            </a:r>
          </a:p>
          <a:p>
            <a:r>
              <a:rPr lang="da-DK" dirty="0"/>
              <a:t>Winter-</a:t>
            </a:r>
            <a:r>
              <a:rPr lang="da-DK" dirty="0" err="1"/>
              <a:t>housing</a:t>
            </a:r>
            <a:r>
              <a:rPr lang="da-DK" dirty="0"/>
              <a:t> system </a:t>
            </a:r>
            <a:r>
              <a:rPr lang="da-DK" dirty="0" err="1"/>
              <a:t>that</a:t>
            </a:r>
            <a:r>
              <a:rPr lang="da-DK" dirty="0"/>
              <a:t> provides </a:t>
            </a:r>
            <a:r>
              <a:rPr lang="da-DK" dirty="0" err="1"/>
              <a:t>freedom</a:t>
            </a:r>
            <a:r>
              <a:rPr lang="da-DK" dirty="0"/>
              <a:t> of </a:t>
            </a:r>
            <a:r>
              <a:rPr lang="da-DK" dirty="0" err="1"/>
              <a:t>movement</a:t>
            </a:r>
            <a:r>
              <a:rPr lang="da-DK" dirty="0"/>
              <a:t> . </a:t>
            </a:r>
          </a:p>
          <a:p>
            <a:r>
              <a:rPr lang="da-DK" dirty="0"/>
              <a:t>Feed must </a:t>
            </a:r>
            <a:r>
              <a:rPr lang="da-DK" dirty="0" err="1"/>
              <a:t>be</a:t>
            </a:r>
            <a:r>
              <a:rPr lang="da-DK" dirty="0"/>
              <a:t> 100% </a:t>
            </a:r>
            <a:r>
              <a:rPr lang="da-DK" dirty="0" err="1"/>
              <a:t>organic</a:t>
            </a:r>
            <a:r>
              <a:rPr lang="da-DK" dirty="0"/>
              <a:t> with a </a:t>
            </a:r>
            <a:r>
              <a:rPr lang="da-DK" dirty="0" err="1"/>
              <a:t>lot</a:t>
            </a:r>
            <a:r>
              <a:rPr lang="da-DK" dirty="0"/>
              <a:t> of roughage.</a:t>
            </a:r>
          </a:p>
          <a:p>
            <a:r>
              <a:rPr lang="da-DK" dirty="0" err="1"/>
              <a:t>Use</a:t>
            </a:r>
            <a:r>
              <a:rPr lang="da-DK" dirty="0"/>
              <a:t> of </a:t>
            </a:r>
            <a:r>
              <a:rPr lang="da-DK" dirty="0" err="1"/>
              <a:t>antibiotics</a:t>
            </a:r>
            <a:r>
              <a:rPr lang="da-DK" dirty="0"/>
              <a:t> and </a:t>
            </a:r>
            <a:r>
              <a:rPr lang="da-DK" dirty="0" err="1"/>
              <a:t>other</a:t>
            </a:r>
            <a:r>
              <a:rPr lang="da-DK" dirty="0"/>
              <a:t> drugs is </a:t>
            </a:r>
            <a:r>
              <a:rPr lang="da-DK" dirty="0" err="1"/>
              <a:t>severely</a:t>
            </a:r>
            <a:r>
              <a:rPr lang="da-DK" dirty="0"/>
              <a:t> </a:t>
            </a:r>
            <a:r>
              <a:rPr lang="da-DK" dirty="0" err="1"/>
              <a:t>restricted</a:t>
            </a:r>
            <a:r>
              <a:rPr lang="da-DK" dirty="0"/>
              <a:t>.</a:t>
            </a:r>
          </a:p>
          <a:p>
            <a:r>
              <a:rPr lang="da-DK" dirty="0"/>
              <a:t>If </a:t>
            </a:r>
            <a:r>
              <a:rPr lang="da-DK" dirty="0" err="1"/>
              <a:t>treated</a:t>
            </a:r>
            <a:r>
              <a:rPr lang="da-DK" dirty="0"/>
              <a:t> with </a:t>
            </a:r>
            <a:r>
              <a:rPr lang="da-DK" dirty="0" err="1"/>
              <a:t>veterinary</a:t>
            </a:r>
            <a:r>
              <a:rPr lang="da-DK" dirty="0"/>
              <a:t> </a:t>
            </a:r>
            <a:r>
              <a:rPr lang="da-DK" dirty="0" err="1"/>
              <a:t>medicine</a:t>
            </a:r>
            <a:r>
              <a:rPr lang="da-DK" dirty="0"/>
              <a:t> - the </a:t>
            </a:r>
            <a:r>
              <a:rPr lang="da-DK" dirty="0" err="1"/>
              <a:t>withdrawal</a:t>
            </a:r>
            <a:r>
              <a:rPr lang="da-DK" dirty="0"/>
              <a:t> </a:t>
            </a:r>
            <a:r>
              <a:rPr lang="da-DK" dirty="0" err="1"/>
              <a:t>period</a:t>
            </a:r>
            <a:r>
              <a:rPr lang="da-DK" dirty="0"/>
              <a:t> is </a:t>
            </a:r>
            <a:r>
              <a:rPr lang="da-DK" dirty="0" err="1"/>
              <a:t>twice</a:t>
            </a:r>
            <a:r>
              <a:rPr lang="da-DK" dirty="0"/>
              <a:t> as long as the non-</a:t>
            </a:r>
            <a:r>
              <a:rPr lang="da-DK" dirty="0" err="1"/>
              <a:t>organic</a:t>
            </a:r>
            <a:r>
              <a:rPr lang="da-DK" dirty="0"/>
              <a:t> </a:t>
            </a:r>
            <a:r>
              <a:rPr lang="da-DK" dirty="0" err="1"/>
              <a:t>withdrawal</a:t>
            </a:r>
            <a:r>
              <a:rPr lang="da-DK" dirty="0"/>
              <a:t> </a:t>
            </a:r>
            <a:r>
              <a:rPr lang="da-DK" dirty="0" err="1"/>
              <a:t>period</a:t>
            </a:r>
            <a:r>
              <a:rPr lang="da-DK" dirty="0"/>
              <a:t>.  </a:t>
            </a:r>
          </a:p>
          <a:p>
            <a:r>
              <a:rPr lang="da-DK" dirty="0" err="1"/>
              <a:t>Cows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raised</a:t>
            </a:r>
            <a:r>
              <a:rPr lang="da-DK" dirty="0"/>
              <a:t> </a:t>
            </a:r>
            <a:r>
              <a:rPr lang="da-DK" dirty="0" err="1"/>
              <a:t>without</a:t>
            </a:r>
            <a:r>
              <a:rPr lang="da-DK" dirty="0"/>
              <a:t> the </a:t>
            </a:r>
            <a:r>
              <a:rPr lang="da-DK" dirty="0" err="1"/>
              <a:t>use</a:t>
            </a:r>
            <a:r>
              <a:rPr lang="da-DK" dirty="0"/>
              <a:t> of </a:t>
            </a:r>
            <a:r>
              <a:rPr lang="da-DK" dirty="0" err="1"/>
              <a:t>hormones</a:t>
            </a:r>
            <a:r>
              <a:rPr lang="da-DK" dirty="0"/>
              <a:t>. </a:t>
            </a:r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180835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3F1D0D-03F9-4E91-A312-9427B3C9B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600" dirty="0"/>
              <a:t>PRODUCTION OF ORGANIC MILK, 2007 – 2017  </a:t>
            </a:r>
            <a:endParaRPr lang="da-DK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48849E5-B1B8-452C-958E-5C466573DC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0770146"/>
              </p:ext>
            </p:extLst>
          </p:nvPr>
        </p:nvGraphicFramePr>
        <p:xfrm>
          <a:off x="961720" y="1608380"/>
          <a:ext cx="10199786" cy="4439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kstboks 6">
            <a:extLst>
              <a:ext uri="{FF2B5EF4-FFF2-40B4-BE49-F238E27FC236}">
                <a16:creationId xmlns:a16="http://schemas.microsoft.com/office/drawing/2014/main" id="{71AB8CC5-31A9-4CC0-BCE7-68E667A8FB90}"/>
              </a:ext>
            </a:extLst>
          </p:cNvPr>
          <p:cNvSpPr txBox="1"/>
          <p:nvPr/>
        </p:nvSpPr>
        <p:spPr>
          <a:xfrm>
            <a:off x="9398060" y="5937207"/>
            <a:ext cx="200162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dirty="0">
                <a:solidFill>
                  <a:srgbClr val="E30000"/>
                </a:solidFill>
              </a:rPr>
              <a:t>Source: Statistics Denmark</a:t>
            </a: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EB524E5A-EAB2-4A56-A7B9-6B908BD409CD}"/>
              </a:ext>
            </a:extLst>
          </p:cNvPr>
          <p:cNvGrpSpPr/>
          <p:nvPr/>
        </p:nvGrpSpPr>
        <p:grpSpPr>
          <a:xfrm>
            <a:off x="10824162" y="645639"/>
            <a:ext cx="674688" cy="390525"/>
            <a:chOff x="3567114" y="0"/>
            <a:chExt cx="674688" cy="390525"/>
          </a:xfrm>
        </p:grpSpPr>
        <p:sp>
          <p:nvSpPr>
            <p:cNvPr id="7" name="Freeform 113">
              <a:extLst>
                <a:ext uri="{FF2B5EF4-FFF2-40B4-BE49-F238E27FC236}">
                  <a16:creationId xmlns:a16="http://schemas.microsoft.com/office/drawing/2014/main" id="{669D8B37-864A-4F09-9D7A-9A5341FE18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7114" y="0"/>
              <a:ext cx="674688" cy="390525"/>
            </a:xfrm>
            <a:custGeom>
              <a:avLst/>
              <a:gdLst>
                <a:gd name="T0" fmla="*/ 277 w 284"/>
                <a:gd name="T1" fmla="*/ 46 h 164"/>
                <a:gd name="T2" fmla="*/ 192 w 284"/>
                <a:gd name="T3" fmla="*/ 2 h 164"/>
                <a:gd name="T4" fmla="*/ 35 w 284"/>
                <a:gd name="T5" fmla="*/ 0 h 164"/>
                <a:gd name="T6" fmla="*/ 0 w 284"/>
                <a:gd name="T7" fmla="*/ 82 h 164"/>
                <a:gd name="T8" fmla="*/ 13 w 284"/>
                <a:gd name="T9" fmla="*/ 82 h 164"/>
                <a:gd name="T10" fmla="*/ 28 w 284"/>
                <a:gd name="T11" fmla="*/ 14 h 164"/>
                <a:gd name="T12" fmla="*/ 35 w 284"/>
                <a:gd name="T13" fmla="*/ 164 h 164"/>
                <a:gd name="T14" fmla="*/ 41 w 284"/>
                <a:gd name="T15" fmla="*/ 129 h 164"/>
                <a:gd name="T16" fmla="*/ 78 w 284"/>
                <a:gd name="T17" fmla="*/ 160 h 164"/>
                <a:gd name="T18" fmla="*/ 86 w 284"/>
                <a:gd name="T19" fmla="*/ 164 h 164"/>
                <a:gd name="T20" fmla="*/ 90 w 284"/>
                <a:gd name="T21" fmla="*/ 155 h 164"/>
                <a:gd name="T22" fmla="*/ 147 w 284"/>
                <a:gd name="T23" fmla="*/ 104 h 164"/>
                <a:gd name="T24" fmla="*/ 141 w 284"/>
                <a:gd name="T25" fmla="*/ 164 h 164"/>
                <a:gd name="T26" fmla="*/ 142 w 284"/>
                <a:gd name="T27" fmla="*/ 164 h 164"/>
                <a:gd name="T28" fmla="*/ 157 w 284"/>
                <a:gd name="T29" fmla="*/ 117 h 164"/>
                <a:gd name="T30" fmla="*/ 184 w 284"/>
                <a:gd name="T31" fmla="*/ 164 h 164"/>
                <a:gd name="T32" fmla="*/ 189 w 284"/>
                <a:gd name="T33" fmla="*/ 155 h 164"/>
                <a:gd name="T34" fmla="*/ 202 w 284"/>
                <a:gd name="T35" fmla="*/ 104 h 164"/>
                <a:gd name="T36" fmla="*/ 262 w 284"/>
                <a:gd name="T37" fmla="*/ 131 h 164"/>
                <a:gd name="T38" fmla="*/ 269 w 284"/>
                <a:gd name="T39" fmla="*/ 70 h 164"/>
                <a:gd name="T40" fmla="*/ 283 w 284"/>
                <a:gd name="T41" fmla="*/ 50 h 164"/>
                <a:gd name="T42" fmla="*/ 256 w 284"/>
                <a:gd name="T43" fmla="*/ 67 h 164"/>
                <a:gd name="T44" fmla="*/ 241 w 284"/>
                <a:gd name="T45" fmla="*/ 97 h 164"/>
                <a:gd name="T46" fmla="*/ 199 w 284"/>
                <a:gd name="T47" fmla="*/ 91 h 164"/>
                <a:gd name="T48" fmla="*/ 171 w 284"/>
                <a:gd name="T49" fmla="*/ 116 h 164"/>
                <a:gd name="T50" fmla="*/ 161 w 284"/>
                <a:gd name="T51" fmla="*/ 94 h 164"/>
                <a:gd name="T52" fmla="*/ 160 w 284"/>
                <a:gd name="T53" fmla="*/ 93 h 164"/>
                <a:gd name="T54" fmla="*/ 159 w 284"/>
                <a:gd name="T55" fmla="*/ 92 h 164"/>
                <a:gd name="T56" fmla="*/ 157 w 284"/>
                <a:gd name="T57" fmla="*/ 91 h 164"/>
                <a:gd name="T58" fmla="*/ 155 w 284"/>
                <a:gd name="T59" fmla="*/ 91 h 164"/>
                <a:gd name="T60" fmla="*/ 62 w 284"/>
                <a:gd name="T61" fmla="*/ 91 h 164"/>
                <a:gd name="T62" fmla="*/ 61 w 284"/>
                <a:gd name="T63" fmla="*/ 91 h 164"/>
                <a:gd name="T64" fmla="*/ 60 w 284"/>
                <a:gd name="T65" fmla="*/ 92 h 164"/>
                <a:gd name="T66" fmla="*/ 59 w 284"/>
                <a:gd name="T67" fmla="*/ 93 h 164"/>
                <a:gd name="T68" fmla="*/ 41 w 284"/>
                <a:gd name="T69" fmla="*/ 110 h 164"/>
                <a:gd name="T70" fmla="*/ 59 w 284"/>
                <a:gd name="T71" fmla="*/ 13 h 164"/>
                <a:gd name="T72" fmla="*/ 120 w 284"/>
                <a:gd name="T73" fmla="*/ 13 h 164"/>
                <a:gd name="T74" fmla="*/ 189 w 284"/>
                <a:gd name="T75" fmla="*/ 17 h 164"/>
                <a:gd name="T76" fmla="*/ 199 w 284"/>
                <a:gd name="T77" fmla="*/ 46 h 164"/>
                <a:gd name="T78" fmla="*/ 229 w 284"/>
                <a:gd name="T79" fmla="*/ 58 h 164"/>
                <a:gd name="T80" fmla="*/ 261 w 284"/>
                <a:gd name="T81" fmla="*/ 6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84" h="164">
                  <a:moveTo>
                    <a:pt x="283" y="50"/>
                  </a:moveTo>
                  <a:cubicBezTo>
                    <a:pt x="282" y="48"/>
                    <a:pt x="279" y="46"/>
                    <a:pt x="277" y="46"/>
                  </a:cubicBezTo>
                  <a:cubicBezTo>
                    <a:pt x="237" y="46"/>
                    <a:pt x="237" y="46"/>
                    <a:pt x="237" y="46"/>
                  </a:cubicBezTo>
                  <a:cubicBezTo>
                    <a:pt x="192" y="2"/>
                    <a:pt x="192" y="2"/>
                    <a:pt x="192" y="2"/>
                  </a:cubicBezTo>
                  <a:cubicBezTo>
                    <a:pt x="191" y="1"/>
                    <a:pt x="189" y="0"/>
                    <a:pt x="188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16" y="0"/>
                    <a:pt x="0" y="15"/>
                    <a:pt x="0" y="34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6"/>
                    <a:pt x="3" y="89"/>
                    <a:pt x="7" y="89"/>
                  </a:cubicBezTo>
                  <a:cubicBezTo>
                    <a:pt x="11" y="89"/>
                    <a:pt x="13" y="86"/>
                    <a:pt x="13" y="82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4" y="25"/>
                    <a:pt x="19" y="17"/>
                    <a:pt x="28" y="14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28" y="161"/>
                    <a:pt x="31" y="164"/>
                    <a:pt x="35" y="164"/>
                  </a:cubicBezTo>
                  <a:cubicBezTo>
                    <a:pt x="38" y="164"/>
                    <a:pt x="41" y="161"/>
                    <a:pt x="41" y="157"/>
                  </a:cubicBezTo>
                  <a:cubicBezTo>
                    <a:pt x="41" y="129"/>
                    <a:pt x="41" y="129"/>
                    <a:pt x="41" y="129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79" y="162"/>
                    <a:pt x="81" y="164"/>
                    <a:pt x="84" y="164"/>
                  </a:cubicBezTo>
                  <a:cubicBezTo>
                    <a:pt x="85" y="164"/>
                    <a:pt x="85" y="164"/>
                    <a:pt x="86" y="164"/>
                  </a:cubicBezTo>
                  <a:cubicBezTo>
                    <a:pt x="89" y="162"/>
                    <a:pt x="91" y="159"/>
                    <a:pt x="90" y="155"/>
                  </a:cubicBezTo>
                  <a:cubicBezTo>
                    <a:pt x="90" y="155"/>
                    <a:pt x="90" y="155"/>
                    <a:pt x="90" y="155"/>
                  </a:cubicBezTo>
                  <a:cubicBezTo>
                    <a:pt x="73" y="104"/>
                    <a:pt x="73" y="104"/>
                    <a:pt x="73" y="104"/>
                  </a:cubicBezTo>
                  <a:cubicBezTo>
                    <a:pt x="147" y="104"/>
                    <a:pt x="147" y="104"/>
                    <a:pt x="147" y="104"/>
                  </a:cubicBezTo>
                  <a:cubicBezTo>
                    <a:pt x="136" y="156"/>
                    <a:pt x="136" y="156"/>
                    <a:pt x="136" y="156"/>
                  </a:cubicBezTo>
                  <a:cubicBezTo>
                    <a:pt x="135" y="159"/>
                    <a:pt x="137" y="163"/>
                    <a:pt x="141" y="164"/>
                  </a:cubicBezTo>
                  <a:cubicBezTo>
                    <a:pt x="141" y="164"/>
                    <a:pt x="141" y="164"/>
                    <a:pt x="141" y="164"/>
                  </a:cubicBezTo>
                  <a:cubicBezTo>
                    <a:pt x="141" y="164"/>
                    <a:pt x="142" y="164"/>
                    <a:pt x="142" y="164"/>
                  </a:cubicBezTo>
                  <a:cubicBezTo>
                    <a:pt x="145" y="164"/>
                    <a:pt x="148" y="161"/>
                    <a:pt x="148" y="158"/>
                  </a:cubicBezTo>
                  <a:cubicBezTo>
                    <a:pt x="157" y="117"/>
                    <a:pt x="157" y="117"/>
                    <a:pt x="157" y="117"/>
                  </a:cubicBezTo>
                  <a:cubicBezTo>
                    <a:pt x="178" y="160"/>
                    <a:pt x="178" y="160"/>
                    <a:pt x="178" y="160"/>
                  </a:cubicBezTo>
                  <a:cubicBezTo>
                    <a:pt x="179" y="163"/>
                    <a:pt x="181" y="164"/>
                    <a:pt x="184" y="164"/>
                  </a:cubicBezTo>
                  <a:cubicBezTo>
                    <a:pt x="187" y="164"/>
                    <a:pt x="190" y="161"/>
                    <a:pt x="190" y="157"/>
                  </a:cubicBezTo>
                  <a:cubicBezTo>
                    <a:pt x="190" y="156"/>
                    <a:pt x="190" y="156"/>
                    <a:pt x="189" y="155"/>
                  </a:cubicBezTo>
                  <a:cubicBezTo>
                    <a:pt x="177" y="129"/>
                    <a:pt x="177" y="129"/>
                    <a:pt x="177" y="129"/>
                  </a:cubicBezTo>
                  <a:cubicBezTo>
                    <a:pt x="202" y="104"/>
                    <a:pt x="202" y="104"/>
                    <a:pt x="202" y="104"/>
                  </a:cubicBezTo>
                  <a:cubicBezTo>
                    <a:pt x="229" y="104"/>
                    <a:pt x="229" y="104"/>
                    <a:pt x="229" y="104"/>
                  </a:cubicBezTo>
                  <a:cubicBezTo>
                    <a:pt x="232" y="120"/>
                    <a:pt x="246" y="131"/>
                    <a:pt x="262" y="131"/>
                  </a:cubicBezTo>
                  <a:cubicBezTo>
                    <a:pt x="266" y="131"/>
                    <a:pt x="269" y="128"/>
                    <a:pt x="269" y="125"/>
                  </a:cubicBezTo>
                  <a:cubicBezTo>
                    <a:pt x="269" y="70"/>
                    <a:pt x="269" y="70"/>
                    <a:pt x="269" y="70"/>
                  </a:cubicBezTo>
                  <a:cubicBezTo>
                    <a:pt x="281" y="57"/>
                    <a:pt x="281" y="57"/>
                    <a:pt x="281" y="57"/>
                  </a:cubicBezTo>
                  <a:cubicBezTo>
                    <a:pt x="283" y="56"/>
                    <a:pt x="284" y="53"/>
                    <a:pt x="283" y="50"/>
                  </a:cubicBezTo>
                  <a:close/>
                  <a:moveTo>
                    <a:pt x="258" y="63"/>
                  </a:moveTo>
                  <a:cubicBezTo>
                    <a:pt x="256" y="64"/>
                    <a:pt x="256" y="66"/>
                    <a:pt x="256" y="67"/>
                  </a:cubicBezTo>
                  <a:cubicBezTo>
                    <a:pt x="256" y="117"/>
                    <a:pt x="256" y="117"/>
                    <a:pt x="256" y="117"/>
                  </a:cubicBezTo>
                  <a:cubicBezTo>
                    <a:pt x="247" y="114"/>
                    <a:pt x="241" y="106"/>
                    <a:pt x="241" y="97"/>
                  </a:cubicBezTo>
                  <a:cubicBezTo>
                    <a:pt x="241" y="93"/>
                    <a:pt x="238" y="91"/>
                    <a:pt x="235" y="91"/>
                  </a:cubicBezTo>
                  <a:cubicBezTo>
                    <a:pt x="199" y="91"/>
                    <a:pt x="199" y="91"/>
                    <a:pt x="199" y="91"/>
                  </a:cubicBezTo>
                  <a:cubicBezTo>
                    <a:pt x="198" y="91"/>
                    <a:pt x="196" y="91"/>
                    <a:pt x="195" y="92"/>
                  </a:cubicBezTo>
                  <a:cubicBezTo>
                    <a:pt x="171" y="116"/>
                    <a:pt x="171" y="116"/>
                    <a:pt x="171" y="116"/>
                  </a:cubicBezTo>
                  <a:cubicBezTo>
                    <a:pt x="161" y="94"/>
                    <a:pt x="161" y="94"/>
                    <a:pt x="161" y="94"/>
                  </a:cubicBezTo>
                  <a:cubicBezTo>
                    <a:pt x="161" y="94"/>
                    <a:pt x="161" y="94"/>
                    <a:pt x="161" y="94"/>
                  </a:cubicBezTo>
                  <a:cubicBezTo>
                    <a:pt x="161" y="94"/>
                    <a:pt x="160" y="94"/>
                    <a:pt x="160" y="93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60" y="93"/>
                    <a:pt x="159" y="92"/>
                    <a:pt x="159" y="92"/>
                  </a:cubicBezTo>
                  <a:cubicBezTo>
                    <a:pt x="159" y="92"/>
                    <a:pt x="159" y="92"/>
                    <a:pt x="159" y="92"/>
                  </a:cubicBezTo>
                  <a:cubicBezTo>
                    <a:pt x="157" y="91"/>
                    <a:pt x="157" y="91"/>
                    <a:pt x="157" y="91"/>
                  </a:cubicBezTo>
                  <a:cubicBezTo>
                    <a:pt x="157" y="91"/>
                    <a:pt x="157" y="91"/>
                    <a:pt x="157" y="91"/>
                  </a:cubicBezTo>
                  <a:cubicBezTo>
                    <a:pt x="157" y="91"/>
                    <a:pt x="157" y="91"/>
                    <a:pt x="157" y="91"/>
                  </a:cubicBezTo>
                  <a:cubicBezTo>
                    <a:pt x="156" y="91"/>
                    <a:pt x="156" y="91"/>
                    <a:pt x="155" y="91"/>
                  </a:cubicBezTo>
                  <a:cubicBezTo>
                    <a:pt x="62" y="91"/>
                    <a:pt x="62" y="91"/>
                    <a:pt x="62" y="91"/>
                  </a:cubicBezTo>
                  <a:cubicBezTo>
                    <a:pt x="62" y="91"/>
                    <a:pt x="62" y="91"/>
                    <a:pt x="62" y="91"/>
                  </a:cubicBezTo>
                  <a:cubicBezTo>
                    <a:pt x="61" y="91"/>
                    <a:pt x="61" y="91"/>
                    <a:pt x="61" y="91"/>
                  </a:cubicBezTo>
                  <a:cubicBezTo>
                    <a:pt x="61" y="91"/>
                    <a:pt x="61" y="91"/>
                    <a:pt x="61" y="91"/>
                  </a:cubicBezTo>
                  <a:cubicBezTo>
                    <a:pt x="61" y="92"/>
                    <a:pt x="61" y="92"/>
                    <a:pt x="61" y="92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41" y="110"/>
                    <a:pt x="41" y="110"/>
                    <a:pt x="41" y="110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61" y="30"/>
                    <a:pt x="76" y="42"/>
                    <a:pt x="93" y="40"/>
                  </a:cubicBezTo>
                  <a:cubicBezTo>
                    <a:pt x="108" y="39"/>
                    <a:pt x="119" y="27"/>
                    <a:pt x="120" y="13"/>
                  </a:cubicBezTo>
                  <a:cubicBezTo>
                    <a:pt x="185" y="13"/>
                    <a:pt x="185" y="13"/>
                    <a:pt x="185" y="13"/>
                  </a:cubicBezTo>
                  <a:cubicBezTo>
                    <a:pt x="189" y="17"/>
                    <a:pt x="189" y="17"/>
                    <a:pt x="189" y="17"/>
                  </a:cubicBezTo>
                  <a:cubicBezTo>
                    <a:pt x="181" y="20"/>
                    <a:pt x="177" y="29"/>
                    <a:pt x="180" y="37"/>
                  </a:cubicBezTo>
                  <a:cubicBezTo>
                    <a:pt x="183" y="45"/>
                    <a:pt x="191" y="49"/>
                    <a:pt x="199" y="46"/>
                  </a:cubicBezTo>
                  <a:cubicBezTo>
                    <a:pt x="204" y="45"/>
                    <a:pt x="207" y="41"/>
                    <a:pt x="209" y="37"/>
                  </a:cubicBezTo>
                  <a:cubicBezTo>
                    <a:pt x="229" y="58"/>
                    <a:pt x="229" y="58"/>
                    <a:pt x="229" y="58"/>
                  </a:cubicBezTo>
                  <a:cubicBezTo>
                    <a:pt x="231" y="59"/>
                    <a:pt x="232" y="60"/>
                    <a:pt x="234" y="60"/>
                  </a:cubicBezTo>
                  <a:cubicBezTo>
                    <a:pt x="261" y="60"/>
                    <a:pt x="261" y="60"/>
                    <a:pt x="261" y="60"/>
                  </a:cubicBezTo>
                  <a:lnTo>
                    <a:pt x="258" y="63"/>
                  </a:lnTo>
                  <a:close/>
                </a:path>
              </a:pathLst>
            </a:cu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8" name="Freeform 114">
              <a:extLst>
                <a:ext uri="{FF2B5EF4-FFF2-40B4-BE49-F238E27FC236}">
                  <a16:creationId xmlns:a16="http://schemas.microsoft.com/office/drawing/2014/main" id="{46569DFB-F6A2-4660-951B-05B86D72D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139" y="90488"/>
              <a:ext cx="65088" cy="63500"/>
            </a:xfrm>
            <a:custGeom>
              <a:avLst/>
              <a:gdLst>
                <a:gd name="T0" fmla="*/ 14 w 27"/>
                <a:gd name="T1" fmla="*/ 0 h 27"/>
                <a:gd name="T2" fmla="*/ 0 w 27"/>
                <a:gd name="T3" fmla="*/ 13 h 27"/>
                <a:gd name="T4" fmla="*/ 14 w 27"/>
                <a:gd name="T5" fmla="*/ 27 h 27"/>
                <a:gd name="T6" fmla="*/ 27 w 27"/>
                <a:gd name="T7" fmla="*/ 14 h 27"/>
                <a:gd name="T8" fmla="*/ 14 w 27"/>
                <a:gd name="T9" fmla="*/ 0 h 27"/>
                <a:gd name="T10" fmla="*/ 14 w 27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27">
                  <a:moveTo>
                    <a:pt x="14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21"/>
                    <a:pt x="6" y="27"/>
                    <a:pt x="14" y="27"/>
                  </a:cubicBezTo>
                  <a:cubicBezTo>
                    <a:pt x="21" y="27"/>
                    <a:pt x="27" y="21"/>
                    <a:pt x="27" y="14"/>
                  </a:cubicBezTo>
                  <a:cubicBezTo>
                    <a:pt x="27" y="6"/>
                    <a:pt x="21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3609735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2EC355-8590-47A8-A74C-508B5FED1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Animal </a:t>
            </a:r>
            <a:r>
              <a:rPr lang="da-DK" dirty="0" err="1"/>
              <a:t>welfare</a:t>
            </a:r>
            <a:r>
              <a:rPr lang="da-DK" dirty="0"/>
              <a:t> IN PIG </a:t>
            </a:r>
            <a:r>
              <a:rPr lang="da-DK" dirty="0" err="1"/>
              <a:t>Production</a:t>
            </a:r>
            <a:endParaRPr lang="da-DK" dirty="0"/>
          </a:p>
        </p:txBody>
      </p:sp>
      <p:pic>
        <p:nvPicPr>
          <p:cNvPr id="8" name="Pladsholder til billede 7">
            <a:extLst>
              <a:ext uri="{FF2B5EF4-FFF2-40B4-BE49-F238E27FC236}">
                <a16:creationId xmlns:a16="http://schemas.microsoft.com/office/drawing/2014/main" id="{6D3B9107-7761-4478-A163-0823A4247A9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05722E75-68C7-4ED5-BC79-A544FE8736AD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da-DK" dirty="0"/>
              <a:t>Good </a:t>
            </a:r>
            <a:r>
              <a:rPr lang="da-DK" dirty="0" err="1"/>
              <a:t>conditions</a:t>
            </a:r>
            <a:r>
              <a:rPr lang="da-DK" dirty="0"/>
              <a:t> for </a:t>
            </a:r>
            <a:r>
              <a:rPr lang="da-DK" dirty="0" err="1"/>
              <a:t>natural</a:t>
            </a:r>
            <a:r>
              <a:rPr lang="da-DK" dirty="0"/>
              <a:t> </a:t>
            </a:r>
            <a:r>
              <a:rPr lang="da-DK" dirty="0" err="1"/>
              <a:t>behaviour</a:t>
            </a:r>
            <a:r>
              <a:rPr lang="da-DK" dirty="0"/>
              <a:t>.</a:t>
            </a:r>
          </a:p>
          <a:p>
            <a:r>
              <a:rPr lang="da-DK" dirty="0"/>
              <a:t>Access to grassland or outdoor </a:t>
            </a:r>
            <a:r>
              <a:rPr lang="da-DK" dirty="0" err="1"/>
              <a:t>areas</a:t>
            </a:r>
            <a:r>
              <a:rPr lang="da-DK" dirty="0"/>
              <a:t>.</a:t>
            </a:r>
          </a:p>
          <a:p>
            <a:r>
              <a:rPr lang="da-DK" dirty="0" err="1"/>
              <a:t>Ample</a:t>
            </a:r>
            <a:r>
              <a:rPr lang="da-DK" dirty="0"/>
              <a:t> </a:t>
            </a:r>
            <a:r>
              <a:rPr lang="da-DK" dirty="0" err="1"/>
              <a:t>space</a:t>
            </a:r>
            <a:r>
              <a:rPr lang="da-DK" dirty="0"/>
              <a:t> in </a:t>
            </a:r>
            <a:r>
              <a:rPr lang="da-DK" dirty="0" err="1"/>
              <a:t>their</a:t>
            </a:r>
            <a:r>
              <a:rPr lang="da-DK" dirty="0"/>
              <a:t> </a:t>
            </a:r>
            <a:r>
              <a:rPr lang="da-DK" dirty="0" err="1"/>
              <a:t>housing</a:t>
            </a:r>
            <a:r>
              <a:rPr lang="da-DK" dirty="0"/>
              <a:t> units.</a:t>
            </a:r>
          </a:p>
          <a:p>
            <a:r>
              <a:rPr lang="da-DK" dirty="0"/>
              <a:t>No </a:t>
            </a:r>
            <a:r>
              <a:rPr lang="da-DK" dirty="0" err="1"/>
              <a:t>tail</a:t>
            </a:r>
            <a:r>
              <a:rPr lang="da-DK" dirty="0"/>
              <a:t> </a:t>
            </a:r>
            <a:r>
              <a:rPr lang="da-DK" dirty="0" err="1"/>
              <a:t>docking</a:t>
            </a:r>
            <a:r>
              <a:rPr lang="da-DK" dirty="0"/>
              <a:t>.</a:t>
            </a:r>
          </a:p>
          <a:p>
            <a:r>
              <a:rPr lang="da-DK" dirty="0"/>
              <a:t>In Denmark, </a:t>
            </a:r>
            <a:r>
              <a:rPr lang="da-DK" dirty="0" err="1"/>
              <a:t>sows</a:t>
            </a:r>
            <a:r>
              <a:rPr lang="da-DK" dirty="0"/>
              <a:t> </a:t>
            </a:r>
            <a:r>
              <a:rPr lang="da-DK" dirty="0" err="1"/>
              <a:t>farrow</a:t>
            </a:r>
            <a:r>
              <a:rPr lang="da-DK" dirty="0"/>
              <a:t> in an outdoor </a:t>
            </a:r>
            <a:r>
              <a:rPr lang="da-DK" dirty="0" err="1"/>
              <a:t>hut</a:t>
            </a:r>
            <a:r>
              <a:rPr lang="da-DK" dirty="0"/>
              <a:t> with </a:t>
            </a:r>
            <a:r>
              <a:rPr lang="da-DK" dirty="0" err="1"/>
              <a:t>access</a:t>
            </a:r>
            <a:r>
              <a:rPr lang="da-DK" dirty="0"/>
              <a:t> to pasture.</a:t>
            </a:r>
          </a:p>
          <a:p>
            <a:r>
              <a:rPr lang="da-DK" dirty="0"/>
              <a:t>100% </a:t>
            </a:r>
            <a:r>
              <a:rPr lang="da-DK" dirty="0" err="1"/>
              <a:t>organic</a:t>
            </a:r>
            <a:r>
              <a:rPr lang="da-DK" dirty="0"/>
              <a:t> feed in Denmark. </a:t>
            </a:r>
          </a:p>
          <a:p>
            <a:r>
              <a:rPr lang="da-DK" dirty="0" err="1"/>
              <a:t>Plenty</a:t>
            </a:r>
            <a:r>
              <a:rPr lang="da-DK" dirty="0"/>
              <a:t> of roughage, </a:t>
            </a:r>
            <a:r>
              <a:rPr lang="da-DK" dirty="0" err="1"/>
              <a:t>which</a:t>
            </a:r>
            <a:r>
              <a:rPr lang="da-DK" dirty="0"/>
              <a:t> </a:t>
            </a:r>
            <a:r>
              <a:rPr lang="da-DK" dirty="0" err="1"/>
              <a:t>benefits</a:t>
            </a:r>
            <a:r>
              <a:rPr lang="da-DK" dirty="0"/>
              <a:t> the pigs’ digestion. </a:t>
            </a:r>
          </a:p>
          <a:p>
            <a:r>
              <a:rPr lang="da-DK" dirty="0" err="1"/>
              <a:t>Use</a:t>
            </a:r>
            <a:r>
              <a:rPr lang="da-DK" dirty="0"/>
              <a:t> of </a:t>
            </a:r>
            <a:r>
              <a:rPr lang="da-DK" dirty="0" err="1"/>
              <a:t>antibiotics</a:t>
            </a:r>
            <a:r>
              <a:rPr lang="da-DK" dirty="0"/>
              <a:t> and </a:t>
            </a:r>
            <a:r>
              <a:rPr lang="da-DK" dirty="0" err="1"/>
              <a:t>other</a:t>
            </a:r>
            <a:r>
              <a:rPr lang="da-DK" dirty="0"/>
              <a:t> drugs is </a:t>
            </a:r>
            <a:r>
              <a:rPr lang="da-DK" dirty="0" err="1"/>
              <a:t>severely</a:t>
            </a:r>
            <a:r>
              <a:rPr lang="da-DK" dirty="0"/>
              <a:t> </a:t>
            </a:r>
            <a:r>
              <a:rPr lang="da-DK" dirty="0" err="1"/>
              <a:t>restricted</a:t>
            </a:r>
            <a:r>
              <a:rPr lang="da-DK" dirty="0"/>
              <a:t>.</a:t>
            </a:r>
          </a:p>
          <a:p>
            <a:r>
              <a:rPr lang="da-DK" dirty="0"/>
              <a:t>If </a:t>
            </a:r>
            <a:r>
              <a:rPr lang="da-DK" dirty="0" err="1"/>
              <a:t>treated</a:t>
            </a:r>
            <a:r>
              <a:rPr lang="da-DK" dirty="0"/>
              <a:t> with </a:t>
            </a:r>
            <a:r>
              <a:rPr lang="da-DK" dirty="0" err="1"/>
              <a:t>veterinary</a:t>
            </a:r>
            <a:r>
              <a:rPr lang="da-DK" dirty="0"/>
              <a:t> </a:t>
            </a:r>
            <a:r>
              <a:rPr lang="da-DK" dirty="0" err="1"/>
              <a:t>medicine</a:t>
            </a:r>
            <a:r>
              <a:rPr lang="da-DK" dirty="0"/>
              <a:t> - the </a:t>
            </a:r>
            <a:r>
              <a:rPr lang="da-DK" dirty="0" err="1"/>
              <a:t>withdrawal</a:t>
            </a:r>
            <a:r>
              <a:rPr lang="da-DK" dirty="0"/>
              <a:t> </a:t>
            </a:r>
            <a:r>
              <a:rPr lang="da-DK" dirty="0" err="1"/>
              <a:t>period</a:t>
            </a:r>
            <a:r>
              <a:rPr lang="da-DK" dirty="0"/>
              <a:t> is </a:t>
            </a:r>
            <a:r>
              <a:rPr lang="da-DK" dirty="0" err="1"/>
              <a:t>twice</a:t>
            </a:r>
            <a:r>
              <a:rPr lang="da-DK" dirty="0"/>
              <a:t> as long as the non-</a:t>
            </a:r>
            <a:r>
              <a:rPr lang="da-DK" dirty="0" err="1"/>
              <a:t>organic</a:t>
            </a:r>
            <a:r>
              <a:rPr lang="da-DK" dirty="0"/>
              <a:t> </a:t>
            </a:r>
            <a:r>
              <a:rPr lang="da-DK" dirty="0" err="1"/>
              <a:t>withdrawal</a:t>
            </a:r>
            <a:r>
              <a:rPr lang="da-DK" dirty="0"/>
              <a:t> </a:t>
            </a:r>
            <a:r>
              <a:rPr lang="da-DK" dirty="0" err="1"/>
              <a:t>period</a:t>
            </a:r>
            <a:r>
              <a:rPr lang="da-DK" dirty="0"/>
              <a:t>.  </a:t>
            </a:r>
          </a:p>
          <a:p>
            <a:r>
              <a:rPr lang="da-DK" dirty="0" err="1"/>
              <a:t>Organic</a:t>
            </a:r>
            <a:r>
              <a:rPr lang="da-DK" dirty="0"/>
              <a:t> pigs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raised</a:t>
            </a:r>
            <a:r>
              <a:rPr lang="da-DK" dirty="0"/>
              <a:t> </a:t>
            </a:r>
            <a:r>
              <a:rPr lang="da-DK" dirty="0" err="1"/>
              <a:t>without</a:t>
            </a:r>
            <a:r>
              <a:rPr lang="da-DK" dirty="0"/>
              <a:t> the </a:t>
            </a:r>
            <a:r>
              <a:rPr lang="da-DK" dirty="0" err="1"/>
              <a:t>use</a:t>
            </a:r>
            <a:r>
              <a:rPr lang="da-DK" dirty="0"/>
              <a:t> of </a:t>
            </a:r>
            <a:r>
              <a:rPr lang="da-DK" dirty="0" err="1"/>
              <a:t>hormones</a:t>
            </a:r>
            <a:r>
              <a:rPr lang="da-DK" dirty="0"/>
              <a:t>. </a:t>
            </a:r>
          </a:p>
          <a:p>
            <a:r>
              <a:rPr lang="da-DK" dirty="0"/>
              <a:t> </a:t>
            </a:r>
          </a:p>
          <a:p>
            <a:endParaRPr lang="da-DK" dirty="0"/>
          </a:p>
        </p:txBody>
      </p:sp>
      <p:sp>
        <p:nvSpPr>
          <p:cNvPr id="5" name="Freeform 26">
            <a:extLst>
              <a:ext uri="{FF2B5EF4-FFF2-40B4-BE49-F238E27FC236}">
                <a16:creationId xmlns:a16="http://schemas.microsoft.com/office/drawing/2014/main" id="{BC7D0230-2D90-4FDD-8EB8-51180A828686}"/>
              </a:ext>
            </a:extLst>
          </p:cNvPr>
          <p:cNvSpPr>
            <a:spLocks noEditPoints="1"/>
          </p:cNvSpPr>
          <p:nvPr/>
        </p:nvSpPr>
        <p:spPr bwMode="auto">
          <a:xfrm>
            <a:off x="10747750" y="709375"/>
            <a:ext cx="577850" cy="377825"/>
          </a:xfrm>
          <a:custGeom>
            <a:avLst/>
            <a:gdLst>
              <a:gd name="T0" fmla="*/ 243 w 243"/>
              <a:gd name="T1" fmla="*/ 15 h 159"/>
              <a:gd name="T2" fmla="*/ 230 w 243"/>
              <a:gd name="T3" fmla="*/ 15 h 159"/>
              <a:gd name="T4" fmla="*/ 121 w 243"/>
              <a:gd name="T5" fmla="*/ 7 h 159"/>
              <a:gd name="T6" fmla="*/ 0 w 243"/>
              <a:gd name="T7" fmla="*/ 86 h 159"/>
              <a:gd name="T8" fmla="*/ 21 w 243"/>
              <a:gd name="T9" fmla="*/ 93 h 159"/>
              <a:gd name="T10" fmla="*/ 1 w 243"/>
              <a:gd name="T11" fmla="*/ 120 h 159"/>
              <a:gd name="T12" fmla="*/ 6 w 243"/>
              <a:gd name="T13" fmla="*/ 137 h 159"/>
              <a:gd name="T14" fmla="*/ 71 w 243"/>
              <a:gd name="T15" fmla="*/ 125 h 159"/>
              <a:gd name="T16" fmla="*/ 73 w 243"/>
              <a:gd name="T17" fmla="*/ 124 h 159"/>
              <a:gd name="T18" fmla="*/ 72 w 243"/>
              <a:gd name="T19" fmla="*/ 156 h 159"/>
              <a:gd name="T20" fmla="*/ 85 w 243"/>
              <a:gd name="T21" fmla="*/ 158 h 159"/>
              <a:gd name="T22" fmla="*/ 106 w 243"/>
              <a:gd name="T23" fmla="*/ 130 h 159"/>
              <a:gd name="T24" fmla="*/ 120 w 243"/>
              <a:gd name="T25" fmla="*/ 158 h 159"/>
              <a:gd name="T26" fmla="*/ 137 w 243"/>
              <a:gd name="T27" fmla="*/ 152 h 159"/>
              <a:gd name="T28" fmla="*/ 138 w 243"/>
              <a:gd name="T29" fmla="*/ 126 h 159"/>
              <a:gd name="T30" fmla="*/ 155 w 243"/>
              <a:gd name="T31" fmla="*/ 152 h 159"/>
              <a:gd name="T32" fmla="*/ 172 w 243"/>
              <a:gd name="T33" fmla="*/ 159 h 159"/>
              <a:gd name="T34" fmla="*/ 192 w 243"/>
              <a:gd name="T35" fmla="*/ 114 h 159"/>
              <a:gd name="T36" fmla="*/ 199 w 243"/>
              <a:gd name="T37" fmla="*/ 159 h 159"/>
              <a:gd name="T38" fmla="*/ 216 w 243"/>
              <a:gd name="T39" fmla="*/ 153 h 159"/>
              <a:gd name="T40" fmla="*/ 238 w 243"/>
              <a:gd name="T41" fmla="*/ 64 h 159"/>
              <a:gd name="T42" fmla="*/ 233 w 243"/>
              <a:gd name="T43" fmla="*/ 36 h 159"/>
              <a:gd name="T44" fmla="*/ 118 w 243"/>
              <a:gd name="T45" fmla="*/ 127 h 159"/>
              <a:gd name="T46" fmla="*/ 123 w 243"/>
              <a:gd name="T47" fmla="*/ 141 h 159"/>
              <a:gd name="T48" fmla="*/ 168 w 243"/>
              <a:gd name="T49" fmla="*/ 119 h 159"/>
              <a:gd name="T50" fmla="*/ 168 w 243"/>
              <a:gd name="T51" fmla="*/ 142 h 159"/>
              <a:gd name="T52" fmla="*/ 224 w 243"/>
              <a:gd name="T53" fmla="*/ 61 h 159"/>
              <a:gd name="T54" fmla="*/ 205 w 243"/>
              <a:gd name="T55" fmla="*/ 98 h 159"/>
              <a:gd name="T56" fmla="*/ 205 w 243"/>
              <a:gd name="T57" fmla="*/ 97 h 159"/>
              <a:gd name="T58" fmla="*/ 205 w 243"/>
              <a:gd name="T59" fmla="*/ 96 h 159"/>
              <a:gd name="T60" fmla="*/ 204 w 243"/>
              <a:gd name="T61" fmla="*/ 95 h 159"/>
              <a:gd name="T62" fmla="*/ 204 w 243"/>
              <a:gd name="T63" fmla="*/ 94 h 159"/>
              <a:gd name="T64" fmla="*/ 203 w 243"/>
              <a:gd name="T65" fmla="*/ 93 h 159"/>
              <a:gd name="T66" fmla="*/ 202 w 243"/>
              <a:gd name="T67" fmla="*/ 92 h 159"/>
              <a:gd name="T68" fmla="*/ 201 w 243"/>
              <a:gd name="T69" fmla="*/ 92 h 159"/>
              <a:gd name="T70" fmla="*/ 200 w 243"/>
              <a:gd name="T71" fmla="*/ 91 h 159"/>
              <a:gd name="T72" fmla="*/ 199 w 243"/>
              <a:gd name="T73" fmla="*/ 91 h 159"/>
              <a:gd name="T74" fmla="*/ 184 w 243"/>
              <a:gd name="T75" fmla="*/ 76 h 159"/>
              <a:gd name="T76" fmla="*/ 171 w 243"/>
              <a:gd name="T77" fmla="*/ 76 h 159"/>
              <a:gd name="T78" fmla="*/ 182 w 243"/>
              <a:gd name="T79" fmla="*/ 99 h 159"/>
              <a:gd name="T80" fmla="*/ 115 w 243"/>
              <a:gd name="T81" fmla="*/ 114 h 159"/>
              <a:gd name="T82" fmla="*/ 114 w 243"/>
              <a:gd name="T83" fmla="*/ 102 h 159"/>
              <a:gd name="T84" fmla="*/ 85 w 243"/>
              <a:gd name="T85" fmla="*/ 139 h 159"/>
              <a:gd name="T86" fmla="*/ 83 w 243"/>
              <a:gd name="T87" fmla="*/ 113 h 159"/>
              <a:gd name="T88" fmla="*/ 68 w 243"/>
              <a:gd name="T89" fmla="*/ 111 h 159"/>
              <a:gd name="T90" fmla="*/ 55 w 243"/>
              <a:gd name="T91" fmla="*/ 120 h 159"/>
              <a:gd name="T92" fmla="*/ 15 w 243"/>
              <a:gd name="T93" fmla="*/ 124 h 159"/>
              <a:gd name="T94" fmla="*/ 40 w 243"/>
              <a:gd name="T95" fmla="*/ 93 h 159"/>
              <a:gd name="T96" fmla="*/ 40 w 243"/>
              <a:gd name="T97" fmla="*/ 80 h 159"/>
              <a:gd name="T98" fmla="*/ 31 w 243"/>
              <a:gd name="T99" fmla="*/ 69 h 159"/>
              <a:gd name="T100" fmla="*/ 122 w 243"/>
              <a:gd name="T101" fmla="*/ 20 h 159"/>
              <a:gd name="T102" fmla="*/ 217 w 243"/>
              <a:gd name="T103" fmla="*/ 38 h 159"/>
              <a:gd name="T104" fmla="*/ 224 w 243"/>
              <a:gd name="T105" fmla="*/ 61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43" h="159">
                <a:moveTo>
                  <a:pt x="233" y="36"/>
                </a:moveTo>
                <a:cubicBezTo>
                  <a:pt x="239" y="31"/>
                  <a:pt x="243" y="23"/>
                  <a:pt x="243" y="15"/>
                </a:cubicBezTo>
                <a:cubicBezTo>
                  <a:pt x="243" y="11"/>
                  <a:pt x="240" y="8"/>
                  <a:pt x="237" y="8"/>
                </a:cubicBezTo>
                <a:cubicBezTo>
                  <a:pt x="233" y="8"/>
                  <a:pt x="230" y="11"/>
                  <a:pt x="230" y="15"/>
                </a:cubicBezTo>
                <a:cubicBezTo>
                  <a:pt x="230" y="19"/>
                  <a:pt x="228" y="23"/>
                  <a:pt x="224" y="26"/>
                </a:cubicBezTo>
                <a:cubicBezTo>
                  <a:pt x="204" y="8"/>
                  <a:pt x="164" y="0"/>
                  <a:pt x="121" y="7"/>
                </a:cubicBezTo>
                <a:cubicBezTo>
                  <a:pt x="78" y="13"/>
                  <a:pt x="42" y="32"/>
                  <a:pt x="27" y="55"/>
                </a:cubicBezTo>
                <a:cubicBezTo>
                  <a:pt x="12" y="57"/>
                  <a:pt x="0" y="70"/>
                  <a:pt x="0" y="86"/>
                </a:cubicBezTo>
                <a:cubicBezTo>
                  <a:pt x="0" y="90"/>
                  <a:pt x="3" y="93"/>
                  <a:pt x="6" y="93"/>
                </a:cubicBezTo>
                <a:cubicBezTo>
                  <a:pt x="21" y="93"/>
                  <a:pt x="21" y="93"/>
                  <a:pt x="21" y="93"/>
                </a:cubicBezTo>
                <a:cubicBezTo>
                  <a:pt x="19" y="102"/>
                  <a:pt x="13" y="110"/>
                  <a:pt x="5" y="113"/>
                </a:cubicBezTo>
                <a:cubicBezTo>
                  <a:pt x="3" y="115"/>
                  <a:pt x="1" y="117"/>
                  <a:pt x="1" y="120"/>
                </a:cubicBezTo>
                <a:cubicBezTo>
                  <a:pt x="1" y="130"/>
                  <a:pt x="1" y="130"/>
                  <a:pt x="1" y="130"/>
                </a:cubicBezTo>
                <a:cubicBezTo>
                  <a:pt x="1" y="133"/>
                  <a:pt x="3" y="136"/>
                  <a:pt x="6" y="137"/>
                </a:cubicBezTo>
                <a:cubicBezTo>
                  <a:pt x="27" y="144"/>
                  <a:pt x="44" y="142"/>
                  <a:pt x="62" y="132"/>
                </a:cubicBezTo>
                <a:cubicBezTo>
                  <a:pt x="65" y="130"/>
                  <a:pt x="68" y="128"/>
                  <a:pt x="71" y="125"/>
                </a:cubicBezTo>
                <a:cubicBezTo>
                  <a:pt x="73" y="124"/>
                  <a:pt x="73" y="124"/>
                  <a:pt x="73" y="124"/>
                </a:cubicBezTo>
                <a:cubicBezTo>
                  <a:pt x="73" y="124"/>
                  <a:pt x="73" y="124"/>
                  <a:pt x="73" y="124"/>
                </a:cubicBezTo>
                <a:cubicBezTo>
                  <a:pt x="70" y="151"/>
                  <a:pt x="70" y="151"/>
                  <a:pt x="70" y="151"/>
                </a:cubicBezTo>
                <a:cubicBezTo>
                  <a:pt x="70" y="153"/>
                  <a:pt x="70" y="155"/>
                  <a:pt x="72" y="156"/>
                </a:cubicBezTo>
                <a:cubicBezTo>
                  <a:pt x="73" y="158"/>
                  <a:pt x="75" y="158"/>
                  <a:pt x="77" y="158"/>
                </a:cubicBezTo>
                <a:cubicBezTo>
                  <a:pt x="85" y="158"/>
                  <a:pt x="85" y="158"/>
                  <a:pt x="85" y="158"/>
                </a:cubicBezTo>
                <a:cubicBezTo>
                  <a:pt x="88" y="158"/>
                  <a:pt x="90" y="157"/>
                  <a:pt x="91" y="155"/>
                </a:cubicBezTo>
                <a:cubicBezTo>
                  <a:pt x="106" y="130"/>
                  <a:pt x="106" y="130"/>
                  <a:pt x="106" y="130"/>
                </a:cubicBezTo>
                <a:cubicBezTo>
                  <a:pt x="113" y="154"/>
                  <a:pt x="113" y="154"/>
                  <a:pt x="113" y="154"/>
                </a:cubicBezTo>
                <a:cubicBezTo>
                  <a:pt x="114" y="157"/>
                  <a:pt x="117" y="158"/>
                  <a:pt x="120" y="158"/>
                </a:cubicBezTo>
                <a:cubicBezTo>
                  <a:pt x="130" y="158"/>
                  <a:pt x="130" y="158"/>
                  <a:pt x="130" y="158"/>
                </a:cubicBezTo>
                <a:cubicBezTo>
                  <a:pt x="134" y="158"/>
                  <a:pt x="137" y="156"/>
                  <a:pt x="137" y="152"/>
                </a:cubicBezTo>
                <a:cubicBezTo>
                  <a:pt x="137" y="126"/>
                  <a:pt x="137" y="126"/>
                  <a:pt x="137" y="126"/>
                </a:cubicBezTo>
                <a:cubicBezTo>
                  <a:pt x="137" y="126"/>
                  <a:pt x="138" y="126"/>
                  <a:pt x="138" y="126"/>
                </a:cubicBezTo>
                <a:cubicBezTo>
                  <a:pt x="144" y="125"/>
                  <a:pt x="149" y="124"/>
                  <a:pt x="155" y="123"/>
                </a:cubicBezTo>
                <a:cubicBezTo>
                  <a:pt x="155" y="152"/>
                  <a:pt x="155" y="152"/>
                  <a:pt x="155" y="152"/>
                </a:cubicBezTo>
                <a:cubicBezTo>
                  <a:pt x="155" y="156"/>
                  <a:pt x="158" y="159"/>
                  <a:pt x="161" y="159"/>
                </a:cubicBezTo>
                <a:cubicBezTo>
                  <a:pt x="172" y="159"/>
                  <a:pt x="172" y="159"/>
                  <a:pt x="172" y="159"/>
                </a:cubicBezTo>
                <a:cubicBezTo>
                  <a:pt x="175" y="159"/>
                  <a:pt x="177" y="157"/>
                  <a:pt x="178" y="154"/>
                </a:cubicBezTo>
                <a:cubicBezTo>
                  <a:pt x="192" y="114"/>
                  <a:pt x="192" y="114"/>
                  <a:pt x="192" y="114"/>
                </a:cubicBezTo>
                <a:cubicBezTo>
                  <a:pt x="192" y="152"/>
                  <a:pt x="192" y="152"/>
                  <a:pt x="192" y="152"/>
                </a:cubicBezTo>
                <a:cubicBezTo>
                  <a:pt x="192" y="156"/>
                  <a:pt x="195" y="159"/>
                  <a:pt x="199" y="159"/>
                </a:cubicBezTo>
                <a:cubicBezTo>
                  <a:pt x="209" y="159"/>
                  <a:pt x="209" y="159"/>
                  <a:pt x="209" y="159"/>
                </a:cubicBezTo>
                <a:cubicBezTo>
                  <a:pt x="213" y="159"/>
                  <a:pt x="215" y="157"/>
                  <a:pt x="216" y="153"/>
                </a:cubicBezTo>
                <a:cubicBezTo>
                  <a:pt x="238" y="64"/>
                  <a:pt x="238" y="64"/>
                  <a:pt x="238" y="64"/>
                </a:cubicBezTo>
                <a:cubicBezTo>
                  <a:pt x="238" y="64"/>
                  <a:pt x="238" y="64"/>
                  <a:pt x="238" y="64"/>
                </a:cubicBezTo>
                <a:cubicBezTo>
                  <a:pt x="239" y="60"/>
                  <a:pt x="239" y="55"/>
                  <a:pt x="238" y="50"/>
                </a:cubicBezTo>
                <a:cubicBezTo>
                  <a:pt x="237" y="45"/>
                  <a:pt x="235" y="40"/>
                  <a:pt x="233" y="36"/>
                </a:cubicBezTo>
                <a:close/>
                <a:moveTo>
                  <a:pt x="123" y="141"/>
                </a:moveTo>
                <a:cubicBezTo>
                  <a:pt x="118" y="127"/>
                  <a:pt x="118" y="127"/>
                  <a:pt x="118" y="127"/>
                </a:cubicBezTo>
                <a:cubicBezTo>
                  <a:pt x="120" y="127"/>
                  <a:pt x="122" y="127"/>
                  <a:pt x="123" y="127"/>
                </a:cubicBezTo>
                <a:lnTo>
                  <a:pt x="123" y="141"/>
                </a:lnTo>
                <a:close/>
                <a:moveTo>
                  <a:pt x="168" y="142"/>
                </a:moveTo>
                <a:cubicBezTo>
                  <a:pt x="168" y="119"/>
                  <a:pt x="168" y="119"/>
                  <a:pt x="168" y="119"/>
                </a:cubicBezTo>
                <a:cubicBezTo>
                  <a:pt x="171" y="118"/>
                  <a:pt x="174" y="117"/>
                  <a:pt x="177" y="116"/>
                </a:cubicBezTo>
                <a:lnTo>
                  <a:pt x="168" y="142"/>
                </a:lnTo>
                <a:close/>
                <a:moveTo>
                  <a:pt x="224" y="61"/>
                </a:moveTo>
                <a:cubicBezTo>
                  <a:pt x="224" y="61"/>
                  <a:pt x="224" y="61"/>
                  <a:pt x="224" y="61"/>
                </a:cubicBezTo>
                <a:cubicBezTo>
                  <a:pt x="205" y="139"/>
                  <a:pt x="205" y="139"/>
                  <a:pt x="205" y="139"/>
                </a:cubicBezTo>
                <a:cubicBezTo>
                  <a:pt x="205" y="98"/>
                  <a:pt x="205" y="98"/>
                  <a:pt x="205" y="98"/>
                </a:cubicBezTo>
                <a:cubicBezTo>
                  <a:pt x="205" y="98"/>
                  <a:pt x="205" y="98"/>
                  <a:pt x="205" y="98"/>
                </a:cubicBezTo>
                <a:cubicBezTo>
                  <a:pt x="205" y="98"/>
                  <a:pt x="205" y="97"/>
                  <a:pt x="205" y="97"/>
                </a:cubicBezTo>
                <a:cubicBezTo>
                  <a:pt x="205" y="97"/>
                  <a:pt x="205" y="97"/>
                  <a:pt x="205" y="96"/>
                </a:cubicBezTo>
                <a:cubicBezTo>
                  <a:pt x="205" y="96"/>
                  <a:pt x="205" y="96"/>
                  <a:pt x="205" y="96"/>
                </a:cubicBezTo>
                <a:cubicBezTo>
                  <a:pt x="205" y="96"/>
                  <a:pt x="205" y="96"/>
                  <a:pt x="205" y="95"/>
                </a:cubicBezTo>
                <a:cubicBezTo>
                  <a:pt x="205" y="95"/>
                  <a:pt x="205" y="95"/>
                  <a:pt x="204" y="95"/>
                </a:cubicBezTo>
                <a:cubicBezTo>
                  <a:pt x="204" y="95"/>
                  <a:pt x="204" y="95"/>
                  <a:pt x="204" y="95"/>
                </a:cubicBezTo>
                <a:cubicBezTo>
                  <a:pt x="204" y="95"/>
                  <a:pt x="204" y="94"/>
                  <a:pt x="204" y="94"/>
                </a:cubicBezTo>
                <a:cubicBezTo>
                  <a:pt x="204" y="94"/>
                  <a:pt x="204" y="94"/>
                  <a:pt x="204" y="94"/>
                </a:cubicBezTo>
                <a:cubicBezTo>
                  <a:pt x="204" y="94"/>
                  <a:pt x="203" y="93"/>
                  <a:pt x="203" y="93"/>
                </a:cubicBezTo>
                <a:cubicBezTo>
                  <a:pt x="203" y="93"/>
                  <a:pt x="203" y="93"/>
                  <a:pt x="203" y="93"/>
                </a:cubicBezTo>
                <a:cubicBezTo>
                  <a:pt x="202" y="93"/>
                  <a:pt x="202" y="93"/>
                  <a:pt x="202" y="92"/>
                </a:cubicBezTo>
                <a:cubicBezTo>
                  <a:pt x="202" y="92"/>
                  <a:pt x="202" y="92"/>
                  <a:pt x="202" y="92"/>
                </a:cubicBezTo>
                <a:cubicBezTo>
                  <a:pt x="201" y="92"/>
                  <a:pt x="201" y="92"/>
                  <a:pt x="201" y="92"/>
                </a:cubicBezTo>
                <a:cubicBezTo>
                  <a:pt x="200" y="92"/>
                  <a:pt x="200" y="92"/>
                  <a:pt x="200" y="92"/>
                </a:cubicBezTo>
                <a:cubicBezTo>
                  <a:pt x="200" y="92"/>
                  <a:pt x="200" y="92"/>
                  <a:pt x="200" y="91"/>
                </a:cubicBezTo>
                <a:cubicBezTo>
                  <a:pt x="199" y="91"/>
                  <a:pt x="199" y="91"/>
                  <a:pt x="199" y="91"/>
                </a:cubicBezTo>
                <a:cubicBezTo>
                  <a:pt x="199" y="91"/>
                  <a:pt x="199" y="91"/>
                  <a:pt x="199" y="91"/>
                </a:cubicBezTo>
                <a:cubicBezTo>
                  <a:pt x="191" y="91"/>
                  <a:pt x="184" y="85"/>
                  <a:pt x="184" y="77"/>
                </a:cubicBezTo>
                <a:cubicBezTo>
                  <a:pt x="184" y="76"/>
                  <a:pt x="184" y="76"/>
                  <a:pt x="184" y="76"/>
                </a:cubicBezTo>
                <a:cubicBezTo>
                  <a:pt x="184" y="72"/>
                  <a:pt x="181" y="69"/>
                  <a:pt x="178" y="69"/>
                </a:cubicBezTo>
                <a:cubicBezTo>
                  <a:pt x="174" y="69"/>
                  <a:pt x="171" y="72"/>
                  <a:pt x="171" y="76"/>
                </a:cubicBezTo>
                <a:cubicBezTo>
                  <a:pt x="171" y="77"/>
                  <a:pt x="171" y="77"/>
                  <a:pt x="171" y="77"/>
                </a:cubicBezTo>
                <a:cubicBezTo>
                  <a:pt x="171" y="86"/>
                  <a:pt x="175" y="94"/>
                  <a:pt x="182" y="99"/>
                </a:cubicBezTo>
                <a:cubicBezTo>
                  <a:pt x="169" y="105"/>
                  <a:pt x="153" y="110"/>
                  <a:pt x="137" y="112"/>
                </a:cubicBezTo>
                <a:cubicBezTo>
                  <a:pt x="131" y="113"/>
                  <a:pt x="124" y="114"/>
                  <a:pt x="115" y="114"/>
                </a:cubicBezTo>
                <a:cubicBezTo>
                  <a:pt x="117" y="111"/>
                  <a:pt x="117" y="111"/>
                  <a:pt x="117" y="111"/>
                </a:cubicBezTo>
                <a:cubicBezTo>
                  <a:pt x="119" y="108"/>
                  <a:pt x="118" y="104"/>
                  <a:pt x="114" y="102"/>
                </a:cubicBezTo>
                <a:cubicBezTo>
                  <a:pt x="111" y="100"/>
                  <a:pt x="107" y="101"/>
                  <a:pt x="105" y="104"/>
                </a:cubicBezTo>
                <a:cubicBezTo>
                  <a:pt x="85" y="139"/>
                  <a:pt x="85" y="139"/>
                  <a:pt x="85" y="139"/>
                </a:cubicBezTo>
                <a:cubicBezTo>
                  <a:pt x="87" y="120"/>
                  <a:pt x="87" y="120"/>
                  <a:pt x="87" y="120"/>
                </a:cubicBezTo>
                <a:cubicBezTo>
                  <a:pt x="88" y="116"/>
                  <a:pt x="86" y="113"/>
                  <a:pt x="83" y="113"/>
                </a:cubicBezTo>
                <a:cubicBezTo>
                  <a:pt x="74" y="110"/>
                  <a:pt x="74" y="110"/>
                  <a:pt x="74" y="110"/>
                </a:cubicBezTo>
                <a:cubicBezTo>
                  <a:pt x="72" y="109"/>
                  <a:pt x="70" y="110"/>
                  <a:pt x="68" y="111"/>
                </a:cubicBezTo>
                <a:cubicBezTo>
                  <a:pt x="63" y="115"/>
                  <a:pt x="63" y="115"/>
                  <a:pt x="63" y="115"/>
                </a:cubicBezTo>
                <a:cubicBezTo>
                  <a:pt x="60" y="117"/>
                  <a:pt x="57" y="119"/>
                  <a:pt x="55" y="120"/>
                </a:cubicBezTo>
                <a:cubicBezTo>
                  <a:pt x="42" y="128"/>
                  <a:pt x="30" y="129"/>
                  <a:pt x="15" y="125"/>
                </a:cubicBezTo>
                <a:cubicBezTo>
                  <a:pt x="15" y="124"/>
                  <a:pt x="15" y="124"/>
                  <a:pt x="15" y="124"/>
                </a:cubicBezTo>
                <a:cubicBezTo>
                  <a:pt x="25" y="117"/>
                  <a:pt x="33" y="106"/>
                  <a:pt x="35" y="93"/>
                </a:cubicBezTo>
                <a:cubicBezTo>
                  <a:pt x="40" y="93"/>
                  <a:pt x="40" y="93"/>
                  <a:pt x="40" y="93"/>
                </a:cubicBezTo>
                <a:cubicBezTo>
                  <a:pt x="44" y="93"/>
                  <a:pt x="47" y="90"/>
                  <a:pt x="47" y="86"/>
                </a:cubicBezTo>
                <a:cubicBezTo>
                  <a:pt x="47" y="83"/>
                  <a:pt x="44" y="80"/>
                  <a:pt x="40" y="80"/>
                </a:cubicBezTo>
                <a:cubicBezTo>
                  <a:pt x="15" y="80"/>
                  <a:pt x="15" y="80"/>
                  <a:pt x="15" y="80"/>
                </a:cubicBezTo>
                <a:cubicBezTo>
                  <a:pt x="17" y="73"/>
                  <a:pt x="24" y="69"/>
                  <a:pt x="31" y="69"/>
                </a:cubicBezTo>
                <a:cubicBezTo>
                  <a:pt x="34" y="69"/>
                  <a:pt x="36" y="67"/>
                  <a:pt x="37" y="65"/>
                </a:cubicBezTo>
                <a:cubicBezTo>
                  <a:pt x="48" y="44"/>
                  <a:pt x="83" y="27"/>
                  <a:pt x="122" y="20"/>
                </a:cubicBezTo>
                <a:cubicBezTo>
                  <a:pt x="163" y="14"/>
                  <a:pt x="201" y="22"/>
                  <a:pt x="217" y="38"/>
                </a:cubicBezTo>
                <a:cubicBezTo>
                  <a:pt x="217" y="38"/>
                  <a:pt x="217" y="38"/>
                  <a:pt x="217" y="38"/>
                </a:cubicBezTo>
                <a:cubicBezTo>
                  <a:pt x="221" y="42"/>
                  <a:pt x="224" y="47"/>
                  <a:pt x="225" y="52"/>
                </a:cubicBezTo>
                <a:cubicBezTo>
                  <a:pt x="225" y="55"/>
                  <a:pt x="225" y="58"/>
                  <a:pt x="224" y="61"/>
                </a:cubicBezTo>
                <a:close/>
              </a:path>
            </a:pathLst>
          </a:custGeom>
          <a:solidFill>
            <a:srgbClr val="E3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177635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B8104F-2EC1-4FAD-948C-3B7F4A8E5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600" dirty="0"/>
              <a:t>PRODUCTION OF ORGANIC PORK 2007- 2017 </a:t>
            </a:r>
            <a:endParaRPr lang="da-DK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8C50AB3-9271-4A60-A406-0CF555EEA9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0665083"/>
              </p:ext>
            </p:extLst>
          </p:nvPr>
        </p:nvGraphicFramePr>
        <p:xfrm>
          <a:off x="996107" y="1637881"/>
          <a:ext cx="10199786" cy="4439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kstboks 9">
            <a:extLst>
              <a:ext uri="{FF2B5EF4-FFF2-40B4-BE49-F238E27FC236}">
                <a16:creationId xmlns:a16="http://schemas.microsoft.com/office/drawing/2014/main" id="{50A07D87-A379-4E95-8DD2-881F3A15A471}"/>
              </a:ext>
            </a:extLst>
          </p:cNvPr>
          <p:cNvSpPr txBox="1"/>
          <p:nvPr/>
        </p:nvSpPr>
        <p:spPr>
          <a:xfrm>
            <a:off x="8387255" y="5938345"/>
            <a:ext cx="291754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dirty="0">
                <a:solidFill>
                  <a:srgbClr val="E30000"/>
                </a:solidFill>
              </a:rPr>
              <a:t>Source: The Danish Agricultural Agency </a:t>
            </a:r>
          </a:p>
        </p:txBody>
      </p:sp>
      <p:sp>
        <p:nvSpPr>
          <p:cNvPr id="7" name="Freeform 26">
            <a:extLst>
              <a:ext uri="{FF2B5EF4-FFF2-40B4-BE49-F238E27FC236}">
                <a16:creationId xmlns:a16="http://schemas.microsoft.com/office/drawing/2014/main" id="{A32E1832-16F8-4F34-B401-5122A2B9C4B2}"/>
              </a:ext>
            </a:extLst>
          </p:cNvPr>
          <p:cNvSpPr>
            <a:spLocks noEditPoints="1"/>
          </p:cNvSpPr>
          <p:nvPr/>
        </p:nvSpPr>
        <p:spPr bwMode="auto">
          <a:xfrm>
            <a:off x="10747750" y="709375"/>
            <a:ext cx="577850" cy="377825"/>
          </a:xfrm>
          <a:custGeom>
            <a:avLst/>
            <a:gdLst>
              <a:gd name="T0" fmla="*/ 243 w 243"/>
              <a:gd name="T1" fmla="*/ 15 h 159"/>
              <a:gd name="T2" fmla="*/ 230 w 243"/>
              <a:gd name="T3" fmla="*/ 15 h 159"/>
              <a:gd name="T4" fmla="*/ 121 w 243"/>
              <a:gd name="T5" fmla="*/ 7 h 159"/>
              <a:gd name="T6" fmla="*/ 0 w 243"/>
              <a:gd name="T7" fmla="*/ 86 h 159"/>
              <a:gd name="T8" fmla="*/ 21 w 243"/>
              <a:gd name="T9" fmla="*/ 93 h 159"/>
              <a:gd name="T10" fmla="*/ 1 w 243"/>
              <a:gd name="T11" fmla="*/ 120 h 159"/>
              <a:gd name="T12" fmla="*/ 6 w 243"/>
              <a:gd name="T13" fmla="*/ 137 h 159"/>
              <a:gd name="T14" fmla="*/ 71 w 243"/>
              <a:gd name="T15" fmla="*/ 125 h 159"/>
              <a:gd name="T16" fmla="*/ 73 w 243"/>
              <a:gd name="T17" fmla="*/ 124 h 159"/>
              <a:gd name="T18" fmla="*/ 72 w 243"/>
              <a:gd name="T19" fmla="*/ 156 h 159"/>
              <a:gd name="T20" fmla="*/ 85 w 243"/>
              <a:gd name="T21" fmla="*/ 158 h 159"/>
              <a:gd name="T22" fmla="*/ 106 w 243"/>
              <a:gd name="T23" fmla="*/ 130 h 159"/>
              <a:gd name="T24" fmla="*/ 120 w 243"/>
              <a:gd name="T25" fmla="*/ 158 h 159"/>
              <a:gd name="T26" fmla="*/ 137 w 243"/>
              <a:gd name="T27" fmla="*/ 152 h 159"/>
              <a:gd name="T28" fmla="*/ 138 w 243"/>
              <a:gd name="T29" fmla="*/ 126 h 159"/>
              <a:gd name="T30" fmla="*/ 155 w 243"/>
              <a:gd name="T31" fmla="*/ 152 h 159"/>
              <a:gd name="T32" fmla="*/ 172 w 243"/>
              <a:gd name="T33" fmla="*/ 159 h 159"/>
              <a:gd name="T34" fmla="*/ 192 w 243"/>
              <a:gd name="T35" fmla="*/ 114 h 159"/>
              <a:gd name="T36" fmla="*/ 199 w 243"/>
              <a:gd name="T37" fmla="*/ 159 h 159"/>
              <a:gd name="T38" fmla="*/ 216 w 243"/>
              <a:gd name="T39" fmla="*/ 153 h 159"/>
              <a:gd name="T40" fmla="*/ 238 w 243"/>
              <a:gd name="T41" fmla="*/ 64 h 159"/>
              <a:gd name="T42" fmla="*/ 233 w 243"/>
              <a:gd name="T43" fmla="*/ 36 h 159"/>
              <a:gd name="T44" fmla="*/ 118 w 243"/>
              <a:gd name="T45" fmla="*/ 127 h 159"/>
              <a:gd name="T46" fmla="*/ 123 w 243"/>
              <a:gd name="T47" fmla="*/ 141 h 159"/>
              <a:gd name="T48" fmla="*/ 168 w 243"/>
              <a:gd name="T49" fmla="*/ 119 h 159"/>
              <a:gd name="T50" fmla="*/ 168 w 243"/>
              <a:gd name="T51" fmla="*/ 142 h 159"/>
              <a:gd name="T52" fmla="*/ 224 w 243"/>
              <a:gd name="T53" fmla="*/ 61 h 159"/>
              <a:gd name="T54" fmla="*/ 205 w 243"/>
              <a:gd name="T55" fmla="*/ 98 h 159"/>
              <a:gd name="T56" fmla="*/ 205 w 243"/>
              <a:gd name="T57" fmla="*/ 97 h 159"/>
              <a:gd name="T58" fmla="*/ 205 w 243"/>
              <a:gd name="T59" fmla="*/ 96 h 159"/>
              <a:gd name="T60" fmla="*/ 204 w 243"/>
              <a:gd name="T61" fmla="*/ 95 h 159"/>
              <a:gd name="T62" fmla="*/ 204 w 243"/>
              <a:gd name="T63" fmla="*/ 94 h 159"/>
              <a:gd name="T64" fmla="*/ 203 w 243"/>
              <a:gd name="T65" fmla="*/ 93 h 159"/>
              <a:gd name="T66" fmla="*/ 202 w 243"/>
              <a:gd name="T67" fmla="*/ 92 h 159"/>
              <a:gd name="T68" fmla="*/ 201 w 243"/>
              <a:gd name="T69" fmla="*/ 92 h 159"/>
              <a:gd name="T70" fmla="*/ 200 w 243"/>
              <a:gd name="T71" fmla="*/ 91 h 159"/>
              <a:gd name="T72" fmla="*/ 199 w 243"/>
              <a:gd name="T73" fmla="*/ 91 h 159"/>
              <a:gd name="T74" fmla="*/ 184 w 243"/>
              <a:gd name="T75" fmla="*/ 76 h 159"/>
              <a:gd name="T76" fmla="*/ 171 w 243"/>
              <a:gd name="T77" fmla="*/ 76 h 159"/>
              <a:gd name="T78" fmla="*/ 182 w 243"/>
              <a:gd name="T79" fmla="*/ 99 h 159"/>
              <a:gd name="T80" fmla="*/ 115 w 243"/>
              <a:gd name="T81" fmla="*/ 114 h 159"/>
              <a:gd name="T82" fmla="*/ 114 w 243"/>
              <a:gd name="T83" fmla="*/ 102 h 159"/>
              <a:gd name="T84" fmla="*/ 85 w 243"/>
              <a:gd name="T85" fmla="*/ 139 h 159"/>
              <a:gd name="T86" fmla="*/ 83 w 243"/>
              <a:gd name="T87" fmla="*/ 113 h 159"/>
              <a:gd name="T88" fmla="*/ 68 w 243"/>
              <a:gd name="T89" fmla="*/ 111 h 159"/>
              <a:gd name="T90" fmla="*/ 55 w 243"/>
              <a:gd name="T91" fmla="*/ 120 h 159"/>
              <a:gd name="T92" fmla="*/ 15 w 243"/>
              <a:gd name="T93" fmla="*/ 124 h 159"/>
              <a:gd name="T94" fmla="*/ 40 w 243"/>
              <a:gd name="T95" fmla="*/ 93 h 159"/>
              <a:gd name="T96" fmla="*/ 40 w 243"/>
              <a:gd name="T97" fmla="*/ 80 h 159"/>
              <a:gd name="T98" fmla="*/ 31 w 243"/>
              <a:gd name="T99" fmla="*/ 69 h 159"/>
              <a:gd name="T100" fmla="*/ 122 w 243"/>
              <a:gd name="T101" fmla="*/ 20 h 159"/>
              <a:gd name="T102" fmla="*/ 217 w 243"/>
              <a:gd name="T103" fmla="*/ 38 h 159"/>
              <a:gd name="T104" fmla="*/ 224 w 243"/>
              <a:gd name="T105" fmla="*/ 61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43" h="159">
                <a:moveTo>
                  <a:pt x="233" y="36"/>
                </a:moveTo>
                <a:cubicBezTo>
                  <a:pt x="239" y="31"/>
                  <a:pt x="243" y="23"/>
                  <a:pt x="243" y="15"/>
                </a:cubicBezTo>
                <a:cubicBezTo>
                  <a:pt x="243" y="11"/>
                  <a:pt x="240" y="8"/>
                  <a:pt x="237" y="8"/>
                </a:cubicBezTo>
                <a:cubicBezTo>
                  <a:pt x="233" y="8"/>
                  <a:pt x="230" y="11"/>
                  <a:pt x="230" y="15"/>
                </a:cubicBezTo>
                <a:cubicBezTo>
                  <a:pt x="230" y="19"/>
                  <a:pt x="228" y="23"/>
                  <a:pt x="224" y="26"/>
                </a:cubicBezTo>
                <a:cubicBezTo>
                  <a:pt x="204" y="8"/>
                  <a:pt x="164" y="0"/>
                  <a:pt x="121" y="7"/>
                </a:cubicBezTo>
                <a:cubicBezTo>
                  <a:pt x="78" y="13"/>
                  <a:pt x="42" y="32"/>
                  <a:pt x="27" y="55"/>
                </a:cubicBezTo>
                <a:cubicBezTo>
                  <a:pt x="12" y="57"/>
                  <a:pt x="0" y="70"/>
                  <a:pt x="0" y="86"/>
                </a:cubicBezTo>
                <a:cubicBezTo>
                  <a:pt x="0" y="90"/>
                  <a:pt x="3" y="93"/>
                  <a:pt x="6" y="93"/>
                </a:cubicBezTo>
                <a:cubicBezTo>
                  <a:pt x="21" y="93"/>
                  <a:pt x="21" y="93"/>
                  <a:pt x="21" y="93"/>
                </a:cubicBezTo>
                <a:cubicBezTo>
                  <a:pt x="19" y="102"/>
                  <a:pt x="13" y="110"/>
                  <a:pt x="5" y="113"/>
                </a:cubicBezTo>
                <a:cubicBezTo>
                  <a:pt x="3" y="115"/>
                  <a:pt x="1" y="117"/>
                  <a:pt x="1" y="120"/>
                </a:cubicBezTo>
                <a:cubicBezTo>
                  <a:pt x="1" y="130"/>
                  <a:pt x="1" y="130"/>
                  <a:pt x="1" y="130"/>
                </a:cubicBezTo>
                <a:cubicBezTo>
                  <a:pt x="1" y="133"/>
                  <a:pt x="3" y="136"/>
                  <a:pt x="6" y="137"/>
                </a:cubicBezTo>
                <a:cubicBezTo>
                  <a:pt x="27" y="144"/>
                  <a:pt x="44" y="142"/>
                  <a:pt x="62" y="132"/>
                </a:cubicBezTo>
                <a:cubicBezTo>
                  <a:pt x="65" y="130"/>
                  <a:pt x="68" y="128"/>
                  <a:pt x="71" y="125"/>
                </a:cubicBezTo>
                <a:cubicBezTo>
                  <a:pt x="73" y="124"/>
                  <a:pt x="73" y="124"/>
                  <a:pt x="73" y="124"/>
                </a:cubicBezTo>
                <a:cubicBezTo>
                  <a:pt x="73" y="124"/>
                  <a:pt x="73" y="124"/>
                  <a:pt x="73" y="124"/>
                </a:cubicBezTo>
                <a:cubicBezTo>
                  <a:pt x="70" y="151"/>
                  <a:pt x="70" y="151"/>
                  <a:pt x="70" y="151"/>
                </a:cubicBezTo>
                <a:cubicBezTo>
                  <a:pt x="70" y="153"/>
                  <a:pt x="70" y="155"/>
                  <a:pt x="72" y="156"/>
                </a:cubicBezTo>
                <a:cubicBezTo>
                  <a:pt x="73" y="158"/>
                  <a:pt x="75" y="158"/>
                  <a:pt x="77" y="158"/>
                </a:cubicBezTo>
                <a:cubicBezTo>
                  <a:pt x="85" y="158"/>
                  <a:pt x="85" y="158"/>
                  <a:pt x="85" y="158"/>
                </a:cubicBezTo>
                <a:cubicBezTo>
                  <a:pt x="88" y="158"/>
                  <a:pt x="90" y="157"/>
                  <a:pt x="91" y="155"/>
                </a:cubicBezTo>
                <a:cubicBezTo>
                  <a:pt x="106" y="130"/>
                  <a:pt x="106" y="130"/>
                  <a:pt x="106" y="130"/>
                </a:cubicBezTo>
                <a:cubicBezTo>
                  <a:pt x="113" y="154"/>
                  <a:pt x="113" y="154"/>
                  <a:pt x="113" y="154"/>
                </a:cubicBezTo>
                <a:cubicBezTo>
                  <a:pt x="114" y="157"/>
                  <a:pt x="117" y="158"/>
                  <a:pt x="120" y="158"/>
                </a:cubicBezTo>
                <a:cubicBezTo>
                  <a:pt x="130" y="158"/>
                  <a:pt x="130" y="158"/>
                  <a:pt x="130" y="158"/>
                </a:cubicBezTo>
                <a:cubicBezTo>
                  <a:pt x="134" y="158"/>
                  <a:pt x="137" y="156"/>
                  <a:pt x="137" y="152"/>
                </a:cubicBezTo>
                <a:cubicBezTo>
                  <a:pt x="137" y="126"/>
                  <a:pt x="137" y="126"/>
                  <a:pt x="137" y="126"/>
                </a:cubicBezTo>
                <a:cubicBezTo>
                  <a:pt x="137" y="126"/>
                  <a:pt x="138" y="126"/>
                  <a:pt x="138" y="126"/>
                </a:cubicBezTo>
                <a:cubicBezTo>
                  <a:pt x="144" y="125"/>
                  <a:pt x="149" y="124"/>
                  <a:pt x="155" y="123"/>
                </a:cubicBezTo>
                <a:cubicBezTo>
                  <a:pt x="155" y="152"/>
                  <a:pt x="155" y="152"/>
                  <a:pt x="155" y="152"/>
                </a:cubicBezTo>
                <a:cubicBezTo>
                  <a:pt x="155" y="156"/>
                  <a:pt x="158" y="159"/>
                  <a:pt x="161" y="159"/>
                </a:cubicBezTo>
                <a:cubicBezTo>
                  <a:pt x="172" y="159"/>
                  <a:pt x="172" y="159"/>
                  <a:pt x="172" y="159"/>
                </a:cubicBezTo>
                <a:cubicBezTo>
                  <a:pt x="175" y="159"/>
                  <a:pt x="177" y="157"/>
                  <a:pt x="178" y="154"/>
                </a:cubicBezTo>
                <a:cubicBezTo>
                  <a:pt x="192" y="114"/>
                  <a:pt x="192" y="114"/>
                  <a:pt x="192" y="114"/>
                </a:cubicBezTo>
                <a:cubicBezTo>
                  <a:pt x="192" y="152"/>
                  <a:pt x="192" y="152"/>
                  <a:pt x="192" y="152"/>
                </a:cubicBezTo>
                <a:cubicBezTo>
                  <a:pt x="192" y="156"/>
                  <a:pt x="195" y="159"/>
                  <a:pt x="199" y="159"/>
                </a:cubicBezTo>
                <a:cubicBezTo>
                  <a:pt x="209" y="159"/>
                  <a:pt x="209" y="159"/>
                  <a:pt x="209" y="159"/>
                </a:cubicBezTo>
                <a:cubicBezTo>
                  <a:pt x="213" y="159"/>
                  <a:pt x="215" y="157"/>
                  <a:pt x="216" y="153"/>
                </a:cubicBezTo>
                <a:cubicBezTo>
                  <a:pt x="238" y="64"/>
                  <a:pt x="238" y="64"/>
                  <a:pt x="238" y="64"/>
                </a:cubicBezTo>
                <a:cubicBezTo>
                  <a:pt x="238" y="64"/>
                  <a:pt x="238" y="64"/>
                  <a:pt x="238" y="64"/>
                </a:cubicBezTo>
                <a:cubicBezTo>
                  <a:pt x="239" y="60"/>
                  <a:pt x="239" y="55"/>
                  <a:pt x="238" y="50"/>
                </a:cubicBezTo>
                <a:cubicBezTo>
                  <a:pt x="237" y="45"/>
                  <a:pt x="235" y="40"/>
                  <a:pt x="233" y="36"/>
                </a:cubicBezTo>
                <a:close/>
                <a:moveTo>
                  <a:pt x="123" y="141"/>
                </a:moveTo>
                <a:cubicBezTo>
                  <a:pt x="118" y="127"/>
                  <a:pt x="118" y="127"/>
                  <a:pt x="118" y="127"/>
                </a:cubicBezTo>
                <a:cubicBezTo>
                  <a:pt x="120" y="127"/>
                  <a:pt x="122" y="127"/>
                  <a:pt x="123" y="127"/>
                </a:cubicBezTo>
                <a:lnTo>
                  <a:pt x="123" y="141"/>
                </a:lnTo>
                <a:close/>
                <a:moveTo>
                  <a:pt x="168" y="142"/>
                </a:moveTo>
                <a:cubicBezTo>
                  <a:pt x="168" y="119"/>
                  <a:pt x="168" y="119"/>
                  <a:pt x="168" y="119"/>
                </a:cubicBezTo>
                <a:cubicBezTo>
                  <a:pt x="171" y="118"/>
                  <a:pt x="174" y="117"/>
                  <a:pt x="177" y="116"/>
                </a:cubicBezTo>
                <a:lnTo>
                  <a:pt x="168" y="142"/>
                </a:lnTo>
                <a:close/>
                <a:moveTo>
                  <a:pt x="224" y="61"/>
                </a:moveTo>
                <a:cubicBezTo>
                  <a:pt x="224" y="61"/>
                  <a:pt x="224" y="61"/>
                  <a:pt x="224" y="61"/>
                </a:cubicBezTo>
                <a:cubicBezTo>
                  <a:pt x="205" y="139"/>
                  <a:pt x="205" y="139"/>
                  <a:pt x="205" y="139"/>
                </a:cubicBezTo>
                <a:cubicBezTo>
                  <a:pt x="205" y="98"/>
                  <a:pt x="205" y="98"/>
                  <a:pt x="205" y="98"/>
                </a:cubicBezTo>
                <a:cubicBezTo>
                  <a:pt x="205" y="98"/>
                  <a:pt x="205" y="98"/>
                  <a:pt x="205" y="98"/>
                </a:cubicBezTo>
                <a:cubicBezTo>
                  <a:pt x="205" y="98"/>
                  <a:pt x="205" y="97"/>
                  <a:pt x="205" y="97"/>
                </a:cubicBezTo>
                <a:cubicBezTo>
                  <a:pt x="205" y="97"/>
                  <a:pt x="205" y="97"/>
                  <a:pt x="205" y="96"/>
                </a:cubicBezTo>
                <a:cubicBezTo>
                  <a:pt x="205" y="96"/>
                  <a:pt x="205" y="96"/>
                  <a:pt x="205" y="96"/>
                </a:cubicBezTo>
                <a:cubicBezTo>
                  <a:pt x="205" y="96"/>
                  <a:pt x="205" y="96"/>
                  <a:pt x="205" y="95"/>
                </a:cubicBezTo>
                <a:cubicBezTo>
                  <a:pt x="205" y="95"/>
                  <a:pt x="205" y="95"/>
                  <a:pt x="204" y="95"/>
                </a:cubicBezTo>
                <a:cubicBezTo>
                  <a:pt x="204" y="95"/>
                  <a:pt x="204" y="95"/>
                  <a:pt x="204" y="95"/>
                </a:cubicBezTo>
                <a:cubicBezTo>
                  <a:pt x="204" y="95"/>
                  <a:pt x="204" y="94"/>
                  <a:pt x="204" y="94"/>
                </a:cubicBezTo>
                <a:cubicBezTo>
                  <a:pt x="204" y="94"/>
                  <a:pt x="204" y="94"/>
                  <a:pt x="204" y="94"/>
                </a:cubicBezTo>
                <a:cubicBezTo>
                  <a:pt x="204" y="94"/>
                  <a:pt x="203" y="93"/>
                  <a:pt x="203" y="93"/>
                </a:cubicBezTo>
                <a:cubicBezTo>
                  <a:pt x="203" y="93"/>
                  <a:pt x="203" y="93"/>
                  <a:pt x="203" y="93"/>
                </a:cubicBezTo>
                <a:cubicBezTo>
                  <a:pt x="202" y="93"/>
                  <a:pt x="202" y="93"/>
                  <a:pt x="202" y="92"/>
                </a:cubicBezTo>
                <a:cubicBezTo>
                  <a:pt x="202" y="92"/>
                  <a:pt x="202" y="92"/>
                  <a:pt x="202" y="92"/>
                </a:cubicBezTo>
                <a:cubicBezTo>
                  <a:pt x="201" y="92"/>
                  <a:pt x="201" y="92"/>
                  <a:pt x="201" y="92"/>
                </a:cubicBezTo>
                <a:cubicBezTo>
                  <a:pt x="200" y="92"/>
                  <a:pt x="200" y="92"/>
                  <a:pt x="200" y="92"/>
                </a:cubicBezTo>
                <a:cubicBezTo>
                  <a:pt x="200" y="92"/>
                  <a:pt x="200" y="92"/>
                  <a:pt x="200" y="91"/>
                </a:cubicBezTo>
                <a:cubicBezTo>
                  <a:pt x="199" y="91"/>
                  <a:pt x="199" y="91"/>
                  <a:pt x="199" y="91"/>
                </a:cubicBezTo>
                <a:cubicBezTo>
                  <a:pt x="199" y="91"/>
                  <a:pt x="199" y="91"/>
                  <a:pt x="199" y="91"/>
                </a:cubicBezTo>
                <a:cubicBezTo>
                  <a:pt x="191" y="91"/>
                  <a:pt x="184" y="85"/>
                  <a:pt x="184" y="77"/>
                </a:cubicBezTo>
                <a:cubicBezTo>
                  <a:pt x="184" y="76"/>
                  <a:pt x="184" y="76"/>
                  <a:pt x="184" y="76"/>
                </a:cubicBezTo>
                <a:cubicBezTo>
                  <a:pt x="184" y="72"/>
                  <a:pt x="181" y="69"/>
                  <a:pt x="178" y="69"/>
                </a:cubicBezTo>
                <a:cubicBezTo>
                  <a:pt x="174" y="69"/>
                  <a:pt x="171" y="72"/>
                  <a:pt x="171" y="76"/>
                </a:cubicBezTo>
                <a:cubicBezTo>
                  <a:pt x="171" y="77"/>
                  <a:pt x="171" y="77"/>
                  <a:pt x="171" y="77"/>
                </a:cubicBezTo>
                <a:cubicBezTo>
                  <a:pt x="171" y="86"/>
                  <a:pt x="175" y="94"/>
                  <a:pt x="182" y="99"/>
                </a:cubicBezTo>
                <a:cubicBezTo>
                  <a:pt x="169" y="105"/>
                  <a:pt x="153" y="110"/>
                  <a:pt x="137" y="112"/>
                </a:cubicBezTo>
                <a:cubicBezTo>
                  <a:pt x="131" y="113"/>
                  <a:pt x="124" y="114"/>
                  <a:pt x="115" y="114"/>
                </a:cubicBezTo>
                <a:cubicBezTo>
                  <a:pt x="117" y="111"/>
                  <a:pt x="117" y="111"/>
                  <a:pt x="117" y="111"/>
                </a:cubicBezTo>
                <a:cubicBezTo>
                  <a:pt x="119" y="108"/>
                  <a:pt x="118" y="104"/>
                  <a:pt x="114" y="102"/>
                </a:cubicBezTo>
                <a:cubicBezTo>
                  <a:pt x="111" y="100"/>
                  <a:pt x="107" y="101"/>
                  <a:pt x="105" y="104"/>
                </a:cubicBezTo>
                <a:cubicBezTo>
                  <a:pt x="85" y="139"/>
                  <a:pt x="85" y="139"/>
                  <a:pt x="85" y="139"/>
                </a:cubicBezTo>
                <a:cubicBezTo>
                  <a:pt x="87" y="120"/>
                  <a:pt x="87" y="120"/>
                  <a:pt x="87" y="120"/>
                </a:cubicBezTo>
                <a:cubicBezTo>
                  <a:pt x="88" y="116"/>
                  <a:pt x="86" y="113"/>
                  <a:pt x="83" y="113"/>
                </a:cubicBezTo>
                <a:cubicBezTo>
                  <a:pt x="74" y="110"/>
                  <a:pt x="74" y="110"/>
                  <a:pt x="74" y="110"/>
                </a:cubicBezTo>
                <a:cubicBezTo>
                  <a:pt x="72" y="109"/>
                  <a:pt x="70" y="110"/>
                  <a:pt x="68" y="111"/>
                </a:cubicBezTo>
                <a:cubicBezTo>
                  <a:pt x="63" y="115"/>
                  <a:pt x="63" y="115"/>
                  <a:pt x="63" y="115"/>
                </a:cubicBezTo>
                <a:cubicBezTo>
                  <a:pt x="60" y="117"/>
                  <a:pt x="57" y="119"/>
                  <a:pt x="55" y="120"/>
                </a:cubicBezTo>
                <a:cubicBezTo>
                  <a:pt x="42" y="128"/>
                  <a:pt x="30" y="129"/>
                  <a:pt x="15" y="125"/>
                </a:cubicBezTo>
                <a:cubicBezTo>
                  <a:pt x="15" y="124"/>
                  <a:pt x="15" y="124"/>
                  <a:pt x="15" y="124"/>
                </a:cubicBezTo>
                <a:cubicBezTo>
                  <a:pt x="25" y="117"/>
                  <a:pt x="33" y="106"/>
                  <a:pt x="35" y="93"/>
                </a:cubicBezTo>
                <a:cubicBezTo>
                  <a:pt x="40" y="93"/>
                  <a:pt x="40" y="93"/>
                  <a:pt x="40" y="93"/>
                </a:cubicBezTo>
                <a:cubicBezTo>
                  <a:pt x="44" y="93"/>
                  <a:pt x="47" y="90"/>
                  <a:pt x="47" y="86"/>
                </a:cubicBezTo>
                <a:cubicBezTo>
                  <a:pt x="47" y="83"/>
                  <a:pt x="44" y="80"/>
                  <a:pt x="40" y="80"/>
                </a:cubicBezTo>
                <a:cubicBezTo>
                  <a:pt x="15" y="80"/>
                  <a:pt x="15" y="80"/>
                  <a:pt x="15" y="80"/>
                </a:cubicBezTo>
                <a:cubicBezTo>
                  <a:pt x="17" y="73"/>
                  <a:pt x="24" y="69"/>
                  <a:pt x="31" y="69"/>
                </a:cubicBezTo>
                <a:cubicBezTo>
                  <a:pt x="34" y="69"/>
                  <a:pt x="36" y="67"/>
                  <a:pt x="37" y="65"/>
                </a:cubicBezTo>
                <a:cubicBezTo>
                  <a:pt x="48" y="44"/>
                  <a:pt x="83" y="27"/>
                  <a:pt x="122" y="20"/>
                </a:cubicBezTo>
                <a:cubicBezTo>
                  <a:pt x="163" y="14"/>
                  <a:pt x="201" y="22"/>
                  <a:pt x="217" y="38"/>
                </a:cubicBezTo>
                <a:cubicBezTo>
                  <a:pt x="217" y="38"/>
                  <a:pt x="217" y="38"/>
                  <a:pt x="217" y="38"/>
                </a:cubicBezTo>
                <a:cubicBezTo>
                  <a:pt x="221" y="42"/>
                  <a:pt x="224" y="47"/>
                  <a:pt x="225" y="52"/>
                </a:cubicBezTo>
                <a:cubicBezTo>
                  <a:pt x="225" y="55"/>
                  <a:pt x="225" y="58"/>
                  <a:pt x="224" y="61"/>
                </a:cubicBezTo>
                <a:close/>
              </a:path>
            </a:pathLst>
          </a:custGeom>
          <a:solidFill>
            <a:srgbClr val="E3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75764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083A4FD9-AF65-4778-BF34-A751ABDEF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Paving</a:t>
            </a:r>
            <a:r>
              <a:rPr lang="da-DK" dirty="0"/>
              <a:t> the </a:t>
            </a:r>
            <a:r>
              <a:rPr lang="da-DK" dirty="0" err="1"/>
              <a:t>way</a:t>
            </a:r>
            <a:r>
              <a:rPr lang="da-DK" dirty="0"/>
              <a:t> to </a:t>
            </a:r>
            <a:r>
              <a:rPr lang="da-DK" dirty="0" err="1"/>
              <a:t>success</a:t>
            </a:r>
            <a:r>
              <a:rPr lang="da-DK" dirty="0"/>
              <a:t> – </a:t>
            </a:r>
            <a:r>
              <a:rPr lang="da-DK" dirty="0" err="1"/>
              <a:t>Cooperation</a:t>
            </a:r>
            <a:r>
              <a:rPr lang="da-DK" dirty="0"/>
              <a:t>   </a:t>
            </a:r>
          </a:p>
        </p:txBody>
      </p:sp>
      <p:pic>
        <p:nvPicPr>
          <p:cNvPr id="9" name="Pladsholder til billede 8">
            <a:extLst>
              <a:ext uri="{FF2B5EF4-FFF2-40B4-BE49-F238E27FC236}">
                <a16:creationId xmlns:a16="http://schemas.microsoft.com/office/drawing/2014/main" id="{4E59D0D6-48E7-4C7D-ACCF-C3BA7512AC2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456" y="1718035"/>
            <a:ext cx="2538747" cy="3808121"/>
          </a:xfrm>
        </p:spPr>
      </p:pic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926EF82F-B609-40CD-AACC-48B4C463BCD0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da-DK" dirty="0" err="1"/>
              <a:t>Cooperation</a:t>
            </a:r>
            <a:r>
              <a:rPr lang="da-DK" dirty="0"/>
              <a:t> is the </a:t>
            </a:r>
            <a:r>
              <a:rPr lang="da-DK" dirty="0" err="1"/>
              <a:t>key</a:t>
            </a:r>
            <a:r>
              <a:rPr lang="da-DK" dirty="0"/>
              <a:t> driver </a:t>
            </a:r>
            <a:r>
              <a:rPr lang="da-DK" dirty="0" err="1"/>
              <a:t>behind</a:t>
            </a:r>
            <a:r>
              <a:rPr lang="da-DK" dirty="0"/>
              <a:t> </a:t>
            </a:r>
            <a:r>
              <a:rPr lang="da-DK" dirty="0" err="1"/>
              <a:t>organic</a:t>
            </a:r>
            <a:r>
              <a:rPr lang="da-DK" dirty="0"/>
              <a:t> sales </a:t>
            </a:r>
            <a:r>
              <a:rPr lang="da-DK" dirty="0" err="1"/>
              <a:t>growth</a:t>
            </a:r>
            <a:r>
              <a:rPr lang="da-DK" dirty="0"/>
              <a:t>  in Denmark.</a:t>
            </a:r>
          </a:p>
          <a:p>
            <a:r>
              <a:rPr lang="da-DK" dirty="0"/>
              <a:t>Close </a:t>
            </a:r>
            <a:r>
              <a:rPr lang="da-DK" dirty="0" err="1"/>
              <a:t>collaboration</a:t>
            </a:r>
            <a:r>
              <a:rPr lang="da-DK" dirty="0"/>
              <a:t> on </a:t>
            </a:r>
            <a:r>
              <a:rPr lang="da-DK" dirty="0" err="1"/>
              <a:t>organic</a:t>
            </a:r>
            <a:r>
              <a:rPr lang="da-DK" dirty="0"/>
              <a:t> </a:t>
            </a:r>
            <a:r>
              <a:rPr lang="da-DK" dirty="0" err="1"/>
              <a:t>market</a:t>
            </a:r>
            <a:r>
              <a:rPr lang="da-DK" dirty="0"/>
              <a:t> </a:t>
            </a:r>
            <a:r>
              <a:rPr lang="da-DK" dirty="0" err="1"/>
              <a:t>development</a:t>
            </a:r>
            <a:r>
              <a:rPr lang="da-DK" dirty="0"/>
              <a:t>.</a:t>
            </a:r>
          </a:p>
          <a:p>
            <a:r>
              <a:rPr lang="da-DK" dirty="0" err="1"/>
              <a:t>Cooperation</a:t>
            </a:r>
            <a:r>
              <a:rPr lang="da-DK" dirty="0"/>
              <a:t> with all </a:t>
            </a:r>
            <a:r>
              <a:rPr lang="da-DK" dirty="0" err="1"/>
              <a:t>supermarkets</a:t>
            </a:r>
            <a:r>
              <a:rPr lang="da-DK" dirty="0"/>
              <a:t> at </a:t>
            </a:r>
            <a:r>
              <a:rPr lang="da-DK" dirty="0" err="1"/>
              <a:t>strategic</a:t>
            </a:r>
            <a:r>
              <a:rPr lang="da-DK" dirty="0"/>
              <a:t> </a:t>
            </a:r>
            <a:r>
              <a:rPr lang="da-DK" dirty="0" err="1"/>
              <a:t>level</a:t>
            </a:r>
            <a:r>
              <a:rPr lang="da-DK" dirty="0"/>
              <a:t>.</a:t>
            </a:r>
          </a:p>
          <a:p>
            <a:r>
              <a:rPr lang="da-DK" dirty="0"/>
              <a:t>Support to </a:t>
            </a:r>
            <a:r>
              <a:rPr lang="da-DK" dirty="0" err="1"/>
              <a:t>supermarkets</a:t>
            </a:r>
            <a:r>
              <a:rPr lang="da-DK" dirty="0"/>
              <a:t> in </a:t>
            </a:r>
            <a:r>
              <a:rPr lang="da-DK" dirty="0" err="1"/>
              <a:t>their</a:t>
            </a:r>
            <a:r>
              <a:rPr lang="da-DK" dirty="0"/>
              <a:t> </a:t>
            </a:r>
            <a:r>
              <a:rPr lang="da-DK" dirty="0" err="1"/>
              <a:t>expansion</a:t>
            </a:r>
            <a:r>
              <a:rPr lang="da-DK" dirty="0"/>
              <a:t> of </a:t>
            </a:r>
            <a:r>
              <a:rPr lang="da-DK" dirty="0" err="1"/>
              <a:t>organic</a:t>
            </a:r>
            <a:r>
              <a:rPr lang="da-DK" dirty="0"/>
              <a:t> product lines.</a:t>
            </a:r>
          </a:p>
          <a:p>
            <a:r>
              <a:rPr lang="da-DK" dirty="0"/>
              <a:t>Courses for small </a:t>
            </a:r>
            <a:r>
              <a:rPr lang="da-DK" dirty="0" err="1"/>
              <a:t>organic</a:t>
            </a:r>
            <a:r>
              <a:rPr lang="da-DK" dirty="0"/>
              <a:t> </a:t>
            </a:r>
            <a:r>
              <a:rPr lang="da-DK" dirty="0" err="1"/>
              <a:t>companies</a:t>
            </a:r>
            <a:r>
              <a:rPr lang="da-DK" dirty="0"/>
              <a:t> in </a:t>
            </a:r>
            <a:r>
              <a:rPr lang="da-DK" dirty="0" err="1"/>
              <a:t>their</a:t>
            </a:r>
            <a:r>
              <a:rPr lang="da-DK" dirty="0"/>
              <a:t> </a:t>
            </a:r>
            <a:r>
              <a:rPr lang="da-DK" dirty="0" err="1"/>
              <a:t>collaboration</a:t>
            </a:r>
            <a:r>
              <a:rPr lang="da-DK" dirty="0"/>
              <a:t> with </a:t>
            </a:r>
            <a:r>
              <a:rPr lang="da-DK" dirty="0" err="1"/>
              <a:t>retail</a:t>
            </a:r>
            <a:r>
              <a:rPr lang="da-DK" dirty="0"/>
              <a:t> and foodservice </a:t>
            </a:r>
            <a:r>
              <a:rPr lang="da-DK" dirty="0" err="1"/>
              <a:t>sectors</a:t>
            </a:r>
            <a:r>
              <a:rPr lang="da-DK" dirty="0"/>
              <a:t>. </a:t>
            </a:r>
          </a:p>
          <a:p>
            <a:r>
              <a:rPr lang="da-DK" dirty="0" err="1"/>
              <a:t>Advisory</a:t>
            </a:r>
            <a:r>
              <a:rPr lang="da-DK" dirty="0"/>
              <a:t> service on product </a:t>
            </a:r>
            <a:r>
              <a:rPr lang="da-DK" dirty="0" err="1"/>
              <a:t>development</a:t>
            </a:r>
            <a:r>
              <a:rPr lang="da-DK" dirty="0"/>
              <a:t>.</a:t>
            </a:r>
          </a:p>
          <a:p>
            <a:r>
              <a:rPr lang="da-DK" dirty="0" err="1"/>
              <a:t>Motivating</a:t>
            </a:r>
            <a:r>
              <a:rPr lang="da-DK" dirty="0"/>
              <a:t> </a:t>
            </a:r>
            <a:r>
              <a:rPr lang="da-DK" dirty="0" err="1"/>
              <a:t>consumers</a:t>
            </a:r>
            <a:r>
              <a:rPr lang="da-DK" dirty="0"/>
              <a:t> – 80% of Danes purchase </a:t>
            </a:r>
            <a:r>
              <a:rPr lang="da-DK" dirty="0" err="1"/>
              <a:t>organic</a:t>
            </a:r>
            <a:r>
              <a:rPr lang="da-DK" dirty="0"/>
              <a:t> products – more </a:t>
            </a:r>
            <a:r>
              <a:rPr lang="da-DK" dirty="0" err="1"/>
              <a:t>than</a:t>
            </a:r>
            <a:r>
              <a:rPr lang="da-DK" dirty="0"/>
              <a:t> 50% </a:t>
            </a:r>
            <a:r>
              <a:rPr lang="da-DK" dirty="0" err="1"/>
              <a:t>buy</a:t>
            </a:r>
            <a:r>
              <a:rPr lang="da-DK" dirty="0"/>
              <a:t> </a:t>
            </a:r>
            <a:r>
              <a:rPr lang="da-DK" dirty="0" err="1"/>
              <a:t>organic</a:t>
            </a:r>
            <a:r>
              <a:rPr lang="da-DK" dirty="0"/>
              <a:t> food </a:t>
            </a:r>
            <a:r>
              <a:rPr lang="da-DK" dirty="0" err="1"/>
              <a:t>every</a:t>
            </a:r>
            <a:r>
              <a:rPr lang="da-DK" dirty="0"/>
              <a:t> </a:t>
            </a:r>
            <a:r>
              <a:rPr lang="da-DK" dirty="0" err="1"/>
              <a:t>week</a:t>
            </a:r>
            <a:r>
              <a:rPr lang="da-DK" dirty="0"/>
              <a:t>.  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F6E8051C-E30E-4703-9D71-4F0C49BFA3C1}"/>
              </a:ext>
            </a:extLst>
          </p:cNvPr>
          <p:cNvGrpSpPr/>
          <p:nvPr/>
        </p:nvGrpSpPr>
        <p:grpSpPr>
          <a:xfrm>
            <a:off x="10427820" y="525094"/>
            <a:ext cx="557212" cy="557213"/>
            <a:chOff x="3573464" y="5684838"/>
            <a:chExt cx="557212" cy="557213"/>
          </a:xfrm>
        </p:grpSpPr>
        <p:sp>
          <p:nvSpPr>
            <p:cNvPr id="11" name="Freeform 54">
              <a:extLst>
                <a:ext uri="{FF2B5EF4-FFF2-40B4-BE49-F238E27FC236}">
                  <a16:creationId xmlns:a16="http://schemas.microsoft.com/office/drawing/2014/main" id="{3954A440-78B9-4F93-AB35-15B2D08624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73464" y="6015038"/>
              <a:ext cx="212725" cy="227013"/>
            </a:xfrm>
            <a:custGeom>
              <a:avLst/>
              <a:gdLst>
                <a:gd name="T0" fmla="*/ 57 w 89"/>
                <a:gd name="T1" fmla="*/ 49 h 96"/>
                <a:gd name="T2" fmla="*/ 56 w 89"/>
                <a:gd name="T3" fmla="*/ 49 h 96"/>
                <a:gd name="T4" fmla="*/ 71 w 89"/>
                <a:gd name="T5" fmla="*/ 26 h 96"/>
                <a:gd name="T6" fmla="*/ 45 w 89"/>
                <a:gd name="T7" fmla="*/ 0 h 96"/>
                <a:gd name="T8" fmla="*/ 19 w 89"/>
                <a:gd name="T9" fmla="*/ 26 h 96"/>
                <a:gd name="T10" fmla="*/ 34 w 89"/>
                <a:gd name="T11" fmla="*/ 49 h 96"/>
                <a:gd name="T12" fmla="*/ 33 w 89"/>
                <a:gd name="T13" fmla="*/ 49 h 96"/>
                <a:gd name="T14" fmla="*/ 0 w 89"/>
                <a:gd name="T15" fmla="*/ 82 h 96"/>
                <a:gd name="T16" fmla="*/ 0 w 89"/>
                <a:gd name="T17" fmla="*/ 92 h 96"/>
                <a:gd name="T18" fmla="*/ 4 w 89"/>
                <a:gd name="T19" fmla="*/ 96 h 96"/>
                <a:gd name="T20" fmla="*/ 86 w 89"/>
                <a:gd name="T21" fmla="*/ 96 h 96"/>
                <a:gd name="T22" fmla="*/ 89 w 89"/>
                <a:gd name="T23" fmla="*/ 92 h 96"/>
                <a:gd name="T24" fmla="*/ 89 w 89"/>
                <a:gd name="T25" fmla="*/ 82 h 96"/>
                <a:gd name="T26" fmla="*/ 57 w 89"/>
                <a:gd name="T27" fmla="*/ 49 h 96"/>
                <a:gd name="T28" fmla="*/ 26 w 89"/>
                <a:gd name="T29" fmla="*/ 26 h 96"/>
                <a:gd name="T30" fmla="*/ 45 w 89"/>
                <a:gd name="T31" fmla="*/ 7 h 96"/>
                <a:gd name="T32" fmla="*/ 64 w 89"/>
                <a:gd name="T33" fmla="*/ 26 h 96"/>
                <a:gd name="T34" fmla="*/ 45 w 89"/>
                <a:gd name="T35" fmla="*/ 45 h 96"/>
                <a:gd name="T36" fmla="*/ 26 w 89"/>
                <a:gd name="T37" fmla="*/ 26 h 96"/>
                <a:gd name="T38" fmla="*/ 82 w 89"/>
                <a:gd name="T39" fmla="*/ 89 h 96"/>
                <a:gd name="T40" fmla="*/ 7 w 89"/>
                <a:gd name="T41" fmla="*/ 89 h 96"/>
                <a:gd name="T42" fmla="*/ 7 w 89"/>
                <a:gd name="T43" fmla="*/ 82 h 96"/>
                <a:gd name="T44" fmla="*/ 33 w 89"/>
                <a:gd name="T45" fmla="*/ 56 h 96"/>
                <a:gd name="T46" fmla="*/ 57 w 89"/>
                <a:gd name="T47" fmla="*/ 56 h 96"/>
                <a:gd name="T48" fmla="*/ 82 w 89"/>
                <a:gd name="T49" fmla="*/ 82 h 96"/>
                <a:gd name="T50" fmla="*/ 82 w 89"/>
                <a:gd name="T51" fmla="*/ 8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9" h="96">
                  <a:moveTo>
                    <a:pt x="57" y="49"/>
                  </a:moveTo>
                  <a:cubicBezTo>
                    <a:pt x="56" y="49"/>
                    <a:pt x="56" y="49"/>
                    <a:pt x="56" y="49"/>
                  </a:cubicBezTo>
                  <a:cubicBezTo>
                    <a:pt x="65" y="45"/>
                    <a:pt x="71" y="36"/>
                    <a:pt x="71" y="26"/>
                  </a:cubicBezTo>
                  <a:cubicBezTo>
                    <a:pt x="71" y="12"/>
                    <a:pt x="59" y="0"/>
                    <a:pt x="45" y="0"/>
                  </a:cubicBezTo>
                  <a:cubicBezTo>
                    <a:pt x="31" y="0"/>
                    <a:pt x="19" y="12"/>
                    <a:pt x="19" y="26"/>
                  </a:cubicBezTo>
                  <a:cubicBezTo>
                    <a:pt x="19" y="36"/>
                    <a:pt x="25" y="45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15" y="49"/>
                    <a:pt x="0" y="64"/>
                    <a:pt x="0" y="8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4"/>
                    <a:pt x="1" y="96"/>
                    <a:pt x="4" y="96"/>
                  </a:cubicBezTo>
                  <a:cubicBezTo>
                    <a:pt x="86" y="96"/>
                    <a:pt x="86" y="96"/>
                    <a:pt x="86" y="96"/>
                  </a:cubicBezTo>
                  <a:cubicBezTo>
                    <a:pt x="88" y="96"/>
                    <a:pt x="89" y="94"/>
                    <a:pt x="89" y="92"/>
                  </a:cubicBezTo>
                  <a:cubicBezTo>
                    <a:pt x="89" y="82"/>
                    <a:pt x="89" y="82"/>
                    <a:pt x="89" y="82"/>
                  </a:cubicBezTo>
                  <a:cubicBezTo>
                    <a:pt x="89" y="64"/>
                    <a:pt x="75" y="49"/>
                    <a:pt x="57" y="49"/>
                  </a:cubicBezTo>
                  <a:close/>
                  <a:moveTo>
                    <a:pt x="26" y="26"/>
                  </a:moveTo>
                  <a:cubicBezTo>
                    <a:pt x="26" y="15"/>
                    <a:pt x="35" y="7"/>
                    <a:pt x="45" y="7"/>
                  </a:cubicBezTo>
                  <a:cubicBezTo>
                    <a:pt x="55" y="7"/>
                    <a:pt x="64" y="15"/>
                    <a:pt x="64" y="26"/>
                  </a:cubicBezTo>
                  <a:cubicBezTo>
                    <a:pt x="64" y="36"/>
                    <a:pt x="55" y="45"/>
                    <a:pt x="45" y="45"/>
                  </a:cubicBezTo>
                  <a:cubicBezTo>
                    <a:pt x="35" y="45"/>
                    <a:pt x="26" y="36"/>
                    <a:pt x="26" y="26"/>
                  </a:cubicBezTo>
                  <a:close/>
                  <a:moveTo>
                    <a:pt x="82" y="89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7" y="82"/>
                    <a:pt x="7" y="82"/>
                    <a:pt x="7" y="82"/>
                  </a:cubicBezTo>
                  <a:cubicBezTo>
                    <a:pt x="7" y="68"/>
                    <a:pt x="18" y="56"/>
                    <a:pt x="33" y="56"/>
                  </a:cubicBezTo>
                  <a:cubicBezTo>
                    <a:pt x="57" y="56"/>
                    <a:pt x="57" y="56"/>
                    <a:pt x="57" y="56"/>
                  </a:cubicBezTo>
                  <a:cubicBezTo>
                    <a:pt x="71" y="56"/>
                    <a:pt x="82" y="68"/>
                    <a:pt x="82" y="82"/>
                  </a:cubicBezTo>
                  <a:lnTo>
                    <a:pt x="82" y="89"/>
                  </a:lnTo>
                  <a:close/>
                </a:path>
              </a:pathLst>
            </a:custGeom>
            <a:solidFill>
              <a:srgbClr val="E30000"/>
            </a:solidFill>
            <a:ln w="4763" cap="flat">
              <a:solidFill>
                <a:srgbClr val="E3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" name="Freeform 55">
              <a:extLst>
                <a:ext uri="{FF2B5EF4-FFF2-40B4-BE49-F238E27FC236}">
                  <a16:creationId xmlns:a16="http://schemas.microsoft.com/office/drawing/2014/main" id="{D6F0D717-7255-4F54-B9EB-5D5F6CEA75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73501" y="5964238"/>
              <a:ext cx="257175" cy="277813"/>
            </a:xfrm>
            <a:custGeom>
              <a:avLst/>
              <a:gdLst>
                <a:gd name="T0" fmla="*/ 65 w 108"/>
                <a:gd name="T1" fmla="*/ 61 h 117"/>
                <a:gd name="T2" fmla="*/ 64 w 108"/>
                <a:gd name="T3" fmla="*/ 61 h 117"/>
                <a:gd name="T4" fmla="*/ 86 w 108"/>
                <a:gd name="T5" fmla="*/ 31 h 117"/>
                <a:gd name="T6" fmla="*/ 54 w 108"/>
                <a:gd name="T7" fmla="*/ 0 h 117"/>
                <a:gd name="T8" fmla="*/ 23 w 108"/>
                <a:gd name="T9" fmla="*/ 31 h 117"/>
                <a:gd name="T10" fmla="*/ 45 w 108"/>
                <a:gd name="T11" fmla="*/ 61 h 117"/>
                <a:gd name="T12" fmla="*/ 43 w 108"/>
                <a:gd name="T13" fmla="*/ 61 h 117"/>
                <a:gd name="T14" fmla="*/ 0 w 108"/>
                <a:gd name="T15" fmla="*/ 105 h 117"/>
                <a:gd name="T16" fmla="*/ 0 w 108"/>
                <a:gd name="T17" fmla="*/ 113 h 117"/>
                <a:gd name="T18" fmla="*/ 3 w 108"/>
                <a:gd name="T19" fmla="*/ 117 h 117"/>
                <a:gd name="T20" fmla="*/ 105 w 108"/>
                <a:gd name="T21" fmla="*/ 117 h 117"/>
                <a:gd name="T22" fmla="*/ 108 w 108"/>
                <a:gd name="T23" fmla="*/ 113 h 117"/>
                <a:gd name="T24" fmla="*/ 108 w 108"/>
                <a:gd name="T25" fmla="*/ 105 h 117"/>
                <a:gd name="T26" fmla="*/ 65 w 108"/>
                <a:gd name="T27" fmla="*/ 61 h 117"/>
                <a:gd name="T28" fmla="*/ 30 w 108"/>
                <a:gd name="T29" fmla="*/ 31 h 117"/>
                <a:gd name="T30" fmla="*/ 54 w 108"/>
                <a:gd name="T31" fmla="*/ 7 h 117"/>
                <a:gd name="T32" fmla="*/ 78 w 108"/>
                <a:gd name="T33" fmla="*/ 31 h 117"/>
                <a:gd name="T34" fmla="*/ 54 w 108"/>
                <a:gd name="T35" fmla="*/ 55 h 117"/>
                <a:gd name="T36" fmla="*/ 30 w 108"/>
                <a:gd name="T37" fmla="*/ 31 h 117"/>
                <a:gd name="T38" fmla="*/ 101 w 108"/>
                <a:gd name="T39" fmla="*/ 110 h 117"/>
                <a:gd name="T40" fmla="*/ 6 w 108"/>
                <a:gd name="T41" fmla="*/ 110 h 117"/>
                <a:gd name="T42" fmla="*/ 6 w 108"/>
                <a:gd name="T43" fmla="*/ 105 h 117"/>
                <a:gd name="T44" fmla="*/ 43 w 108"/>
                <a:gd name="T45" fmla="*/ 68 h 117"/>
                <a:gd name="T46" fmla="*/ 65 w 108"/>
                <a:gd name="T47" fmla="*/ 68 h 117"/>
                <a:gd name="T48" fmla="*/ 101 w 108"/>
                <a:gd name="T49" fmla="*/ 105 h 117"/>
                <a:gd name="T50" fmla="*/ 101 w 108"/>
                <a:gd name="T51" fmla="*/ 11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8" h="117">
                  <a:moveTo>
                    <a:pt x="65" y="61"/>
                  </a:moveTo>
                  <a:cubicBezTo>
                    <a:pt x="64" y="61"/>
                    <a:pt x="64" y="61"/>
                    <a:pt x="64" y="61"/>
                  </a:cubicBezTo>
                  <a:cubicBezTo>
                    <a:pt x="76" y="57"/>
                    <a:pt x="86" y="45"/>
                    <a:pt x="86" y="31"/>
                  </a:cubicBezTo>
                  <a:cubicBezTo>
                    <a:pt x="86" y="14"/>
                    <a:pt x="71" y="0"/>
                    <a:pt x="54" y="0"/>
                  </a:cubicBezTo>
                  <a:cubicBezTo>
                    <a:pt x="37" y="0"/>
                    <a:pt x="23" y="14"/>
                    <a:pt x="23" y="31"/>
                  </a:cubicBezTo>
                  <a:cubicBezTo>
                    <a:pt x="23" y="45"/>
                    <a:pt x="32" y="57"/>
                    <a:pt x="45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19" y="61"/>
                    <a:pt x="0" y="81"/>
                    <a:pt x="0" y="105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5"/>
                    <a:pt x="1" y="117"/>
                    <a:pt x="3" y="117"/>
                  </a:cubicBezTo>
                  <a:cubicBezTo>
                    <a:pt x="105" y="117"/>
                    <a:pt x="105" y="117"/>
                    <a:pt x="105" y="117"/>
                  </a:cubicBezTo>
                  <a:cubicBezTo>
                    <a:pt x="107" y="117"/>
                    <a:pt x="108" y="115"/>
                    <a:pt x="108" y="113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108" y="81"/>
                    <a:pt x="89" y="61"/>
                    <a:pt x="65" y="61"/>
                  </a:cubicBezTo>
                  <a:close/>
                  <a:moveTo>
                    <a:pt x="30" y="31"/>
                  </a:moveTo>
                  <a:cubicBezTo>
                    <a:pt x="30" y="18"/>
                    <a:pt x="41" y="7"/>
                    <a:pt x="54" y="7"/>
                  </a:cubicBezTo>
                  <a:cubicBezTo>
                    <a:pt x="68" y="7"/>
                    <a:pt x="78" y="18"/>
                    <a:pt x="78" y="31"/>
                  </a:cubicBezTo>
                  <a:cubicBezTo>
                    <a:pt x="78" y="45"/>
                    <a:pt x="67" y="55"/>
                    <a:pt x="54" y="55"/>
                  </a:cubicBezTo>
                  <a:cubicBezTo>
                    <a:pt x="41" y="55"/>
                    <a:pt x="30" y="44"/>
                    <a:pt x="30" y="31"/>
                  </a:cubicBezTo>
                  <a:close/>
                  <a:moveTo>
                    <a:pt x="101" y="110"/>
                  </a:moveTo>
                  <a:cubicBezTo>
                    <a:pt x="6" y="110"/>
                    <a:pt x="6" y="110"/>
                    <a:pt x="6" y="110"/>
                  </a:cubicBezTo>
                  <a:cubicBezTo>
                    <a:pt x="6" y="105"/>
                    <a:pt x="6" y="105"/>
                    <a:pt x="6" y="105"/>
                  </a:cubicBezTo>
                  <a:cubicBezTo>
                    <a:pt x="6" y="84"/>
                    <a:pt x="23" y="68"/>
                    <a:pt x="43" y="68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85" y="68"/>
                    <a:pt x="101" y="84"/>
                    <a:pt x="101" y="105"/>
                  </a:cubicBezTo>
                  <a:lnTo>
                    <a:pt x="101" y="110"/>
                  </a:lnTo>
                  <a:close/>
                </a:path>
              </a:pathLst>
            </a:custGeom>
            <a:solidFill>
              <a:srgbClr val="E30000"/>
            </a:solidFill>
            <a:ln w="4763" cap="flat">
              <a:solidFill>
                <a:srgbClr val="E3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3" name="Freeform 56">
              <a:extLst>
                <a:ext uri="{FF2B5EF4-FFF2-40B4-BE49-F238E27FC236}">
                  <a16:creationId xmlns:a16="http://schemas.microsoft.com/office/drawing/2014/main" id="{04677A1C-D9D0-4D5C-A430-4812976910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48076" y="5684838"/>
              <a:ext cx="396875" cy="315913"/>
            </a:xfrm>
            <a:custGeom>
              <a:avLst/>
              <a:gdLst>
                <a:gd name="T0" fmla="*/ 15 w 167"/>
                <a:gd name="T1" fmla="*/ 104 h 133"/>
                <a:gd name="T2" fmla="*/ 6 w 167"/>
                <a:gd name="T3" fmla="*/ 129 h 133"/>
                <a:gd name="T4" fmla="*/ 7 w 167"/>
                <a:gd name="T5" fmla="*/ 132 h 133"/>
                <a:gd name="T6" fmla="*/ 11 w 167"/>
                <a:gd name="T7" fmla="*/ 133 h 133"/>
                <a:gd name="T8" fmla="*/ 41 w 167"/>
                <a:gd name="T9" fmla="*/ 116 h 133"/>
                <a:gd name="T10" fmla="*/ 54 w 167"/>
                <a:gd name="T11" fmla="*/ 118 h 133"/>
                <a:gd name="T12" fmla="*/ 101 w 167"/>
                <a:gd name="T13" fmla="*/ 93 h 133"/>
                <a:gd name="T14" fmla="*/ 125 w 167"/>
                <a:gd name="T15" fmla="*/ 93 h 133"/>
                <a:gd name="T16" fmla="*/ 155 w 167"/>
                <a:gd name="T17" fmla="*/ 110 h 133"/>
                <a:gd name="T18" fmla="*/ 159 w 167"/>
                <a:gd name="T19" fmla="*/ 109 h 133"/>
                <a:gd name="T20" fmla="*/ 160 w 167"/>
                <a:gd name="T21" fmla="*/ 105 h 133"/>
                <a:gd name="T22" fmla="*/ 151 w 167"/>
                <a:gd name="T23" fmla="*/ 81 h 133"/>
                <a:gd name="T24" fmla="*/ 167 w 167"/>
                <a:gd name="T25" fmla="*/ 48 h 133"/>
                <a:gd name="T26" fmla="*/ 113 w 167"/>
                <a:gd name="T27" fmla="*/ 0 h 133"/>
                <a:gd name="T28" fmla="*/ 65 w 167"/>
                <a:gd name="T29" fmla="*/ 24 h 133"/>
                <a:gd name="T30" fmla="*/ 54 w 167"/>
                <a:gd name="T31" fmla="*/ 23 h 133"/>
                <a:gd name="T32" fmla="*/ 0 w 167"/>
                <a:gd name="T33" fmla="*/ 71 h 133"/>
                <a:gd name="T34" fmla="*/ 15 w 167"/>
                <a:gd name="T35" fmla="*/ 104 h 133"/>
                <a:gd name="T36" fmla="*/ 113 w 167"/>
                <a:gd name="T37" fmla="*/ 7 h 133"/>
                <a:gd name="T38" fmla="*/ 160 w 167"/>
                <a:gd name="T39" fmla="*/ 48 h 133"/>
                <a:gd name="T40" fmla="*/ 145 w 167"/>
                <a:gd name="T41" fmla="*/ 77 h 133"/>
                <a:gd name="T42" fmla="*/ 144 w 167"/>
                <a:gd name="T43" fmla="*/ 81 h 133"/>
                <a:gd name="T44" fmla="*/ 150 w 167"/>
                <a:gd name="T45" fmla="*/ 99 h 133"/>
                <a:gd name="T46" fmla="*/ 127 w 167"/>
                <a:gd name="T47" fmla="*/ 86 h 133"/>
                <a:gd name="T48" fmla="*/ 125 w 167"/>
                <a:gd name="T49" fmla="*/ 86 h 133"/>
                <a:gd name="T50" fmla="*/ 105 w 167"/>
                <a:gd name="T51" fmla="*/ 87 h 133"/>
                <a:gd name="T52" fmla="*/ 108 w 167"/>
                <a:gd name="T53" fmla="*/ 70 h 133"/>
                <a:gd name="T54" fmla="*/ 72 w 167"/>
                <a:gd name="T55" fmla="*/ 26 h 133"/>
                <a:gd name="T56" fmla="*/ 113 w 167"/>
                <a:gd name="T57" fmla="*/ 7 h 133"/>
                <a:gd name="T58" fmla="*/ 54 w 167"/>
                <a:gd name="T59" fmla="*/ 30 h 133"/>
                <a:gd name="T60" fmla="*/ 101 w 167"/>
                <a:gd name="T61" fmla="*/ 71 h 133"/>
                <a:gd name="T62" fmla="*/ 54 w 167"/>
                <a:gd name="T63" fmla="*/ 111 h 133"/>
                <a:gd name="T64" fmla="*/ 41 w 167"/>
                <a:gd name="T65" fmla="*/ 109 h 133"/>
                <a:gd name="T66" fmla="*/ 39 w 167"/>
                <a:gd name="T67" fmla="*/ 110 h 133"/>
                <a:gd name="T68" fmla="*/ 16 w 167"/>
                <a:gd name="T69" fmla="*/ 122 h 133"/>
                <a:gd name="T70" fmla="*/ 23 w 167"/>
                <a:gd name="T71" fmla="*/ 104 h 133"/>
                <a:gd name="T72" fmla="*/ 22 w 167"/>
                <a:gd name="T73" fmla="*/ 100 h 133"/>
                <a:gd name="T74" fmla="*/ 6 w 167"/>
                <a:gd name="T75" fmla="*/ 71 h 133"/>
                <a:gd name="T76" fmla="*/ 54 w 167"/>
                <a:gd name="T77" fmla="*/ 3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7" h="133">
                  <a:moveTo>
                    <a:pt x="15" y="104"/>
                  </a:moveTo>
                  <a:cubicBezTo>
                    <a:pt x="6" y="129"/>
                    <a:pt x="6" y="129"/>
                    <a:pt x="6" y="129"/>
                  </a:cubicBezTo>
                  <a:cubicBezTo>
                    <a:pt x="6" y="130"/>
                    <a:pt x="6" y="131"/>
                    <a:pt x="7" y="132"/>
                  </a:cubicBezTo>
                  <a:cubicBezTo>
                    <a:pt x="8" y="133"/>
                    <a:pt x="10" y="133"/>
                    <a:pt x="11" y="133"/>
                  </a:cubicBezTo>
                  <a:cubicBezTo>
                    <a:pt x="41" y="116"/>
                    <a:pt x="41" y="116"/>
                    <a:pt x="41" y="116"/>
                  </a:cubicBezTo>
                  <a:cubicBezTo>
                    <a:pt x="45" y="117"/>
                    <a:pt x="50" y="118"/>
                    <a:pt x="54" y="118"/>
                  </a:cubicBezTo>
                  <a:cubicBezTo>
                    <a:pt x="74" y="118"/>
                    <a:pt x="92" y="108"/>
                    <a:pt x="101" y="93"/>
                  </a:cubicBezTo>
                  <a:cubicBezTo>
                    <a:pt x="109" y="95"/>
                    <a:pt x="117" y="95"/>
                    <a:pt x="125" y="93"/>
                  </a:cubicBezTo>
                  <a:cubicBezTo>
                    <a:pt x="155" y="110"/>
                    <a:pt x="155" y="110"/>
                    <a:pt x="155" y="110"/>
                  </a:cubicBezTo>
                  <a:cubicBezTo>
                    <a:pt x="157" y="110"/>
                    <a:pt x="158" y="110"/>
                    <a:pt x="159" y="109"/>
                  </a:cubicBezTo>
                  <a:cubicBezTo>
                    <a:pt x="160" y="108"/>
                    <a:pt x="161" y="107"/>
                    <a:pt x="160" y="105"/>
                  </a:cubicBezTo>
                  <a:cubicBezTo>
                    <a:pt x="151" y="81"/>
                    <a:pt x="151" y="81"/>
                    <a:pt x="151" y="81"/>
                  </a:cubicBezTo>
                  <a:cubicBezTo>
                    <a:pt x="161" y="72"/>
                    <a:pt x="167" y="60"/>
                    <a:pt x="167" y="48"/>
                  </a:cubicBezTo>
                  <a:cubicBezTo>
                    <a:pt x="167" y="22"/>
                    <a:pt x="143" y="0"/>
                    <a:pt x="113" y="0"/>
                  </a:cubicBezTo>
                  <a:cubicBezTo>
                    <a:pt x="93" y="0"/>
                    <a:pt x="75" y="10"/>
                    <a:pt x="65" y="24"/>
                  </a:cubicBezTo>
                  <a:cubicBezTo>
                    <a:pt x="62" y="24"/>
                    <a:pt x="58" y="23"/>
                    <a:pt x="54" y="23"/>
                  </a:cubicBezTo>
                  <a:cubicBezTo>
                    <a:pt x="24" y="23"/>
                    <a:pt x="0" y="45"/>
                    <a:pt x="0" y="71"/>
                  </a:cubicBezTo>
                  <a:cubicBezTo>
                    <a:pt x="0" y="83"/>
                    <a:pt x="5" y="95"/>
                    <a:pt x="15" y="104"/>
                  </a:cubicBezTo>
                  <a:close/>
                  <a:moveTo>
                    <a:pt x="113" y="7"/>
                  </a:moveTo>
                  <a:cubicBezTo>
                    <a:pt x="139" y="7"/>
                    <a:pt x="160" y="25"/>
                    <a:pt x="160" y="48"/>
                  </a:cubicBezTo>
                  <a:cubicBezTo>
                    <a:pt x="160" y="59"/>
                    <a:pt x="155" y="69"/>
                    <a:pt x="145" y="77"/>
                  </a:cubicBezTo>
                  <a:cubicBezTo>
                    <a:pt x="144" y="78"/>
                    <a:pt x="143" y="79"/>
                    <a:pt x="144" y="81"/>
                  </a:cubicBezTo>
                  <a:cubicBezTo>
                    <a:pt x="150" y="99"/>
                    <a:pt x="150" y="99"/>
                    <a:pt x="150" y="99"/>
                  </a:cubicBezTo>
                  <a:cubicBezTo>
                    <a:pt x="127" y="86"/>
                    <a:pt x="127" y="86"/>
                    <a:pt x="127" y="86"/>
                  </a:cubicBezTo>
                  <a:cubicBezTo>
                    <a:pt x="127" y="86"/>
                    <a:pt x="126" y="86"/>
                    <a:pt x="125" y="86"/>
                  </a:cubicBezTo>
                  <a:cubicBezTo>
                    <a:pt x="118" y="87"/>
                    <a:pt x="111" y="88"/>
                    <a:pt x="105" y="87"/>
                  </a:cubicBezTo>
                  <a:cubicBezTo>
                    <a:pt x="107" y="82"/>
                    <a:pt x="108" y="76"/>
                    <a:pt x="108" y="70"/>
                  </a:cubicBezTo>
                  <a:cubicBezTo>
                    <a:pt x="108" y="50"/>
                    <a:pt x="93" y="33"/>
                    <a:pt x="72" y="26"/>
                  </a:cubicBezTo>
                  <a:cubicBezTo>
                    <a:pt x="81" y="15"/>
                    <a:pt x="96" y="7"/>
                    <a:pt x="113" y="7"/>
                  </a:cubicBezTo>
                  <a:close/>
                  <a:moveTo>
                    <a:pt x="54" y="30"/>
                  </a:moveTo>
                  <a:cubicBezTo>
                    <a:pt x="80" y="30"/>
                    <a:pt x="101" y="49"/>
                    <a:pt x="101" y="71"/>
                  </a:cubicBezTo>
                  <a:cubicBezTo>
                    <a:pt x="101" y="93"/>
                    <a:pt x="80" y="111"/>
                    <a:pt x="54" y="111"/>
                  </a:cubicBezTo>
                  <a:cubicBezTo>
                    <a:pt x="50" y="111"/>
                    <a:pt x="46" y="110"/>
                    <a:pt x="41" y="109"/>
                  </a:cubicBezTo>
                  <a:cubicBezTo>
                    <a:pt x="41" y="109"/>
                    <a:pt x="40" y="109"/>
                    <a:pt x="39" y="110"/>
                  </a:cubicBezTo>
                  <a:cubicBezTo>
                    <a:pt x="16" y="122"/>
                    <a:pt x="16" y="122"/>
                    <a:pt x="16" y="122"/>
                  </a:cubicBezTo>
                  <a:cubicBezTo>
                    <a:pt x="23" y="104"/>
                    <a:pt x="23" y="104"/>
                    <a:pt x="23" y="104"/>
                  </a:cubicBezTo>
                  <a:cubicBezTo>
                    <a:pt x="23" y="103"/>
                    <a:pt x="23" y="101"/>
                    <a:pt x="22" y="100"/>
                  </a:cubicBezTo>
                  <a:cubicBezTo>
                    <a:pt x="12" y="92"/>
                    <a:pt x="6" y="82"/>
                    <a:pt x="6" y="71"/>
                  </a:cubicBezTo>
                  <a:cubicBezTo>
                    <a:pt x="7" y="49"/>
                    <a:pt x="28" y="30"/>
                    <a:pt x="54" y="30"/>
                  </a:cubicBezTo>
                  <a:close/>
                </a:path>
              </a:pathLst>
            </a:custGeom>
            <a:solidFill>
              <a:srgbClr val="E30000"/>
            </a:solidFill>
            <a:ln w="4763" cap="flat">
              <a:solidFill>
                <a:srgbClr val="E3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4" name="Freeform 57">
              <a:extLst>
                <a:ext uri="{FF2B5EF4-FFF2-40B4-BE49-F238E27FC236}">
                  <a16:creationId xmlns:a16="http://schemas.microsoft.com/office/drawing/2014/main" id="{1073B12C-E9E2-4931-B426-5CD104E1D6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81414" y="5824538"/>
              <a:ext cx="58738" cy="58738"/>
            </a:xfrm>
            <a:custGeom>
              <a:avLst/>
              <a:gdLst>
                <a:gd name="T0" fmla="*/ 25 w 25"/>
                <a:gd name="T1" fmla="*/ 12 h 25"/>
                <a:gd name="T2" fmla="*/ 13 w 25"/>
                <a:gd name="T3" fmla="*/ 0 h 25"/>
                <a:gd name="T4" fmla="*/ 0 w 25"/>
                <a:gd name="T5" fmla="*/ 12 h 25"/>
                <a:gd name="T6" fmla="*/ 13 w 25"/>
                <a:gd name="T7" fmla="*/ 25 h 25"/>
                <a:gd name="T8" fmla="*/ 25 w 25"/>
                <a:gd name="T9" fmla="*/ 12 h 25"/>
                <a:gd name="T10" fmla="*/ 7 w 25"/>
                <a:gd name="T11" fmla="*/ 12 h 25"/>
                <a:gd name="T12" fmla="*/ 13 w 25"/>
                <a:gd name="T13" fmla="*/ 7 h 25"/>
                <a:gd name="T14" fmla="*/ 18 w 25"/>
                <a:gd name="T15" fmla="*/ 12 h 25"/>
                <a:gd name="T16" fmla="*/ 13 w 25"/>
                <a:gd name="T17" fmla="*/ 18 h 25"/>
                <a:gd name="T18" fmla="*/ 7 w 25"/>
                <a:gd name="T19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25">
                  <a:moveTo>
                    <a:pt x="25" y="12"/>
                  </a:moveTo>
                  <a:cubicBezTo>
                    <a:pt x="25" y="6"/>
                    <a:pt x="19" y="0"/>
                    <a:pt x="13" y="0"/>
                  </a:cubicBezTo>
                  <a:cubicBezTo>
                    <a:pt x="6" y="0"/>
                    <a:pt x="0" y="5"/>
                    <a:pt x="0" y="12"/>
                  </a:cubicBezTo>
                  <a:cubicBezTo>
                    <a:pt x="0" y="19"/>
                    <a:pt x="6" y="25"/>
                    <a:pt x="13" y="25"/>
                  </a:cubicBezTo>
                  <a:cubicBezTo>
                    <a:pt x="19" y="25"/>
                    <a:pt x="25" y="19"/>
                    <a:pt x="25" y="12"/>
                  </a:cubicBezTo>
                  <a:close/>
                  <a:moveTo>
                    <a:pt x="7" y="12"/>
                  </a:moveTo>
                  <a:cubicBezTo>
                    <a:pt x="7" y="9"/>
                    <a:pt x="10" y="7"/>
                    <a:pt x="13" y="7"/>
                  </a:cubicBezTo>
                  <a:cubicBezTo>
                    <a:pt x="15" y="7"/>
                    <a:pt x="18" y="9"/>
                    <a:pt x="18" y="12"/>
                  </a:cubicBezTo>
                  <a:cubicBezTo>
                    <a:pt x="18" y="15"/>
                    <a:pt x="15" y="18"/>
                    <a:pt x="13" y="18"/>
                  </a:cubicBezTo>
                  <a:cubicBezTo>
                    <a:pt x="10" y="18"/>
                    <a:pt x="7" y="15"/>
                    <a:pt x="7" y="12"/>
                  </a:cubicBezTo>
                  <a:close/>
                </a:path>
              </a:pathLst>
            </a:custGeom>
            <a:solidFill>
              <a:srgbClr val="E30000"/>
            </a:solidFill>
            <a:ln w="4763" cap="flat">
              <a:solidFill>
                <a:srgbClr val="E3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5" name="Freeform 58">
              <a:extLst>
                <a:ext uri="{FF2B5EF4-FFF2-40B4-BE49-F238E27FC236}">
                  <a16:creationId xmlns:a16="http://schemas.microsoft.com/office/drawing/2014/main" id="{0106C44D-03D6-4552-B4B0-6DA8F507A6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44914" y="5824538"/>
              <a:ext cx="60325" cy="58738"/>
            </a:xfrm>
            <a:custGeom>
              <a:avLst/>
              <a:gdLst>
                <a:gd name="T0" fmla="*/ 13 w 25"/>
                <a:gd name="T1" fmla="*/ 25 h 25"/>
                <a:gd name="T2" fmla="*/ 25 w 25"/>
                <a:gd name="T3" fmla="*/ 12 h 25"/>
                <a:gd name="T4" fmla="*/ 13 w 25"/>
                <a:gd name="T5" fmla="*/ 0 h 25"/>
                <a:gd name="T6" fmla="*/ 0 w 25"/>
                <a:gd name="T7" fmla="*/ 12 h 25"/>
                <a:gd name="T8" fmla="*/ 13 w 25"/>
                <a:gd name="T9" fmla="*/ 25 h 25"/>
                <a:gd name="T10" fmla="*/ 13 w 25"/>
                <a:gd name="T11" fmla="*/ 7 h 25"/>
                <a:gd name="T12" fmla="*/ 18 w 25"/>
                <a:gd name="T13" fmla="*/ 12 h 25"/>
                <a:gd name="T14" fmla="*/ 13 w 25"/>
                <a:gd name="T15" fmla="*/ 18 h 25"/>
                <a:gd name="T16" fmla="*/ 8 w 25"/>
                <a:gd name="T17" fmla="*/ 12 h 25"/>
                <a:gd name="T18" fmla="*/ 13 w 25"/>
                <a:gd name="T19" fmla="*/ 7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25">
                  <a:moveTo>
                    <a:pt x="13" y="25"/>
                  </a:moveTo>
                  <a:cubicBezTo>
                    <a:pt x="20" y="25"/>
                    <a:pt x="25" y="19"/>
                    <a:pt x="25" y="12"/>
                  </a:cubicBezTo>
                  <a:cubicBezTo>
                    <a:pt x="25" y="6"/>
                    <a:pt x="20" y="0"/>
                    <a:pt x="13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9"/>
                    <a:pt x="6" y="25"/>
                    <a:pt x="13" y="25"/>
                  </a:cubicBezTo>
                  <a:close/>
                  <a:moveTo>
                    <a:pt x="13" y="7"/>
                  </a:moveTo>
                  <a:cubicBezTo>
                    <a:pt x="16" y="7"/>
                    <a:pt x="18" y="9"/>
                    <a:pt x="18" y="12"/>
                  </a:cubicBezTo>
                  <a:cubicBezTo>
                    <a:pt x="18" y="15"/>
                    <a:pt x="16" y="18"/>
                    <a:pt x="13" y="18"/>
                  </a:cubicBezTo>
                  <a:cubicBezTo>
                    <a:pt x="10" y="18"/>
                    <a:pt x="8" y="15"/>
                    <a:pt x="8" y="12"/>
                  </a:cubicBezTo>
                  <a:cubicBezTo>
                    <a:pt x="8" y="9"/>
                    <a:pt x="10" y="7"/>
                    <a:pt x="13" y="7"/>
                  </a:cubicBezTo>
                  <a:close/>
                </a:path>
              </a:pathLst>
            </a:custGeom>
            <a:solidFill>
              <a:srgbClr val="E30000"/>
            </a:solidFill>
            <a:ln w="4763" cap="flat">
              <a:solidFill>
                <a:srgbClr val="E3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" name="Freeform 59">
              <a:extLst>
                <a:ext uri="{FF2B5EF4-FFF2-40B4-BE49-F238E27FC236}">
                  <a16:creationId xmlns:a16="http://schemas.microsoft.com/office/drawing/2014/main" id="{9E951145-454F-4638-9851-DF4E2C9093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11589" y="5824538"/>
              <a:ext cx="58738" cy="58738"/>
            </a:xfrm>
            <a:custGeom>
              <a:avLst/>
              <a:gdLst>
                <a:gd name="T0" fmla="*/ 12 w 25"/>
                <a:gd name="T1" fmla="*/ 25 h 25"/>
                <a:gd name="T2" fmla="*/ 25 w 25"/>
                <a:gd name="T3" fmla="*/ 12 h 25"/>
                <a:gd name="T4" fmla="*/ 12 w 25"/>
                <a:gd name="T5" fmla="*/ 0 h 25"/>
                <a:gd name="T6" fmla="*/ 0 w 25"/>
                <a:gd name="T7" fmla="*/ 12 h 25"/>
                <a:gd name="T8" fmla="*/ 12 w 25"/>
                <a:gd name="T9" fmla="*/ 25 h 25"/>
                <a:gd name="T10" fmla="*/ 12 w 25"/>
                <a:gd name="T11" fmla="*/ 7 h 25"/>
                <a:gd name="T12" fmla="*/ 18 w 25"/>
                <a:gd name="T13" fmla="*/ 12 h 25"/>
                <a:gd name="T14" fmla="*/ 12 w 25"/>
                <a:gd name="T15" fmla="*/ 18 h 25"/>
                <a:gd name="T16" fmla="*/ 7 w 25"/>
                <a:gd name="T17" fmla="*/ 12 h 25"/>
                <a:gd name="T18" fmla="*/ 12 w 25"/>
                <a:gd name="T19" fmla="*/ 7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25">
                  <a:moveTo>
                    <a:pt x="12" y="25"/>
                  </a:moveTo>
                  <a:cubicBezTo>
                    <a:pt x="19" y="25"/>
                    <a:pt x="25" y="19"/>
                    <a:pt x="25" y="12"/>
                  </a:cubicBezTo>
                  <a:cubicBezTo>
                    <a:pt x="25" y="6"/>
                    <a:pt x="19" y="0"/>
                    <a:pt x="12" y="0"/>
                  </a:cubicBezTo>
                  <a:cubicBezTo>
                    <a:pt x="5" y="0"/>
                    <a:pt x="0" y="6"/>
                    <a:pt x="0" y="12"/>
                  </a:cubicBezTo>
                  <a:cubicBezTo>
                    <a:pt x="0" y="19"/>
                    <a:pt x="5" y="25"/>
                    <a:pt x="12" y="25"/>
                  </a:cubicBezTo>
                  <a:close/>
                  <a:moveTo>
                    <a:pt x="12" y="7"/>
                  </a:moveTo>
                  <a:cubicBezTo>
                    <a:pt x="15" y="7"/>
                    <a:pt x="18" y="9"/>
                    <a:pt x="18" y="12"/>
                  </a:cubicBezTo>
                  <a:cubicBezTo>
                    <a:pt x="18" y="15"/>
                    <a:pt x="15" y="18"/>
                    <a:pt x="12" y="18"/>
                  </a:cubicBezTo>
                  <a:cubicBezTo>
                    <a:pt x="9" y="18"/>
                    <a:pt x="7" y="15"/>
                    <a:pt x="7" y="12"/>
                  </a:cubicBezTo>
                  <a:cubicBezTo>
                    <a:pt x="7" y="9"/>
                    <a:pt x="9" y="7"/>
                    <a:pt x="12" y="7"/>
                  </a:cubicBezTo>
                  <a:close/>
                </a:path>
              </a:pathLst>
            </a:custGeom>
            <a:solidFill>
              <a:srgbClr val="E30000"/>
            </a:solidFill>
            <a:ln w="4763" cap="flat">
              <a:solidFill>
                <a:srgbClr val="E3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" name="Freeform 60">
              <a:extLst>
                <a:ext uri="{FF2B5EF4-FFF2-40B4-BE49-F238E27FC236}">
                  <a16:creationId xmlns:a16="http://schemas.microsoft.com/office/drawing/2014/main" id="{80A66C22-1D65-4DEE-A48D-BAB637B8D7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264" y="5743576"/>
              <a:ext cx="120650" cy="15875"/>
            </a:xfrm>
            <a:custGeom>
              <a:avLst/>
              <a:gdLst>
                <a:gd name="T0" fmla="*/ 4 w 51"/>
                <a:gd name="T1" fmla="*/ 7 h 7"/>
                <a:gd name="T2" fmla="*/ 47 w 51"/>
                <a:gd name="T3" fmla="*/ 7 h 7"/>
                <a:gd name="T4" fmla="*/ 51 w 51"/>
                <a:gd name="T5" fmla="*/ 4 h 7"/>
                <a:gd name="T6" fmla="*/ 47 w 51"/>
                <a:gd name="T7" fmla="*/ 0 h 7"/>
                <a:gd name="T8" fmla="*/ 4 w 51"/>
                <a:gd name="T9" fmla="*/ 0 h 7"/>
                <a:gd name="T10" fmla="*/ 0 w 51"/>
                <a:gd name="T11" fmla="*/ 4 h 7"/>
                <a:gd name="T12" fmla="*/ 4 w 51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7">
                  <a:moveTo>
                    <a:pt x="4" y="7"/>
                  </a:moveTo>
                  <a:cubicBezTo>
                    <a:pt x="47" y="7"/>
                    <a:pt x="47" y="7"/>
                    <a:pt x="47" y="7"/>
                  </a:cubicBezTo>
                  <a:cubicBezTo>
                    <a:pt x="50" y="7"/>
                    <a:pt x="51" y="6"/>
                    <a:pt x="51" y="4"/>
                  </a:cubicBezTo>
                  <a:cubicBezTo>
                    <a:pt x="51" y="2"/>
                    <a:pt x="50" y="0"/>
                    <a:pt x="4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"/>
                    <a:pt x="2" y="7"/>
                    <a:pt x="4" y="7"/>
                  </a:cubicBezTo>
                  <a:close/>
                </a:path>
              </a:pathLst>
            </a:custGeom>
            <a:solidFill>
              <a:srgbClr val="E30000"/>
            </a:solidFill>
            <a:ln w="4763" cap="flat">
              <a:solidFill>
                <a:srgbClr val="E3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" name="Freeform 61">
              <a:extLst>
                <a:ext uri="{FF2B5EF4-FFF2-40B4-BE49-F238E27FC236}">
                  <a16:creationId xmlns:a16="http://schemas.microsoft.com/office/drawing/2014/main" id="{62EFCA2E-8D45-48EF-8217-767EFA3DB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3664" y="5781676"/>
              <a:ext cx="95250" cy="15875"/>
            </a:xfrm>
            <a:custGeom>
              <a:avLst/>
              <a:gdLst>
                <a:gd name="T0" fmla="*/ 36 w 40"/>
                <a:gd name="T1" fmla="*/ 0 h 7"/>
                <a:gd name="T2" fmla="*/ 3 w 40"/>
                <a:gd name="T3" fmla="*/ 0 h 7"/>
                <a:gd name="T4" fmla="*/ 0 w 40"/>
                <a:gd name="T5" fmla="*/ 4 h 7"/>
                <a:gd name="T6" fmla="*/ 3 w 40"/>
                <a:gd name="T7" fmla="*/ 7 h 7"/>
                <a:gd name="T8" fmla="*/ 36 w 40"/>
                <a:gd name="T9" fmla="*/ 7 h 7"/>
                <a:gd name="T10" fmla="*/ 40 w 40"/>
                <a:gd name="T11" fmla="*/ 4 h 7"/>
                <a:gd name="T12" fmla="*/ 36 w 40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7">
                  <a:moveTo>
                    <a:pt x="36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6"/>
                    <a:pt x="1" y="7"/>
                    <a:pt x="3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9" y="7"/>
                    <a:pt x="40" y="6"/>
                    <a:pt x="40" y="4"/>
                  </a:cubicBezTo>
                  <a:cubicBezTo>
                    <a:pt x="40" y="2"/>
                    <a:pt x="39" y="0"/>
                    <a:pt x="36" y="0"/>
                  </a:cubicBezTo>
                  <a:close/>
                </a:path>
              </a:pathLst>
            </a:custGeom>
            <a:solidFill>
              <a:srgbClr val="E30000"/>
            </a:solidFill>
            <a:ln w="4763" cap="flat">
              <a:solidFill>
                <a:srgbClr val="E3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" name="Freeform 62">
              <a:extLst>
                <a:ext uri="{FF2B5EF4-FFF2-40B4-BE49-F238E27FC236}">
                  <a16:creationId xmlns:a16="http://schemas.microsoft.com/office/drawing/2014/main" id="{681ABDCC-4F20-4963-A9AF-05EBFDEDC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1126" y="5819776"/>
              <a:ext cx="77788" cy="15875"/>
            </a:xfrm>
            <a:custGeom>
              <a:avLst/>
              <a:gdLst>
                <a:gd name="T0" fmla="*/ 29 w 33"/>
                <a:gd name="T1" fmla="*/ 0 h 7"/>
                <a:gd name="T2" fmla="*/ 4 w 33"/>
                <a:gd name="T3" fmla="*/ 0 h 7"/>
                <a:gd name="T4" fmla="*/ 0 w 33"/>
                <a:gd name="T5" fmla="*/ 4 h 7"/>
                <a:gd name="T6" fmla="*/ 4 w 33"/>
                <a:gd name="T7" fmla="*/ 7 h 7"/>
                <a:gd name="T8" fmla="*/ 29 w 33"/>
                <a:gd name="T9" fmla="*/ 7 h 7"/>
                <a:gd name="T10" fmla="*/ 33 w 33"/>
                <a:gd name="T11" fmla="*/ 4 h 7"/>
                <a:gd name="T12" fmla="*/ 29 w 33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7">
                  <a:moveTo>
                    <a:pt x="2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6"/>
                    <a:pt x="1" y="7"/>
                    <a:pt x="4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32" y="7"/>
                    <a:pt x="33" y="6"/>
                    <a:pt x="33" y="4"/>
                  </a:cubicBezTo>
                  <a:cubicBezTo>
                    <a:pt x="33" y="2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E30000"/>
            </a:solidFill>
            <a:ln w="4763" cap="flat">
              <a:solidFill>
                <a:srgbClr val="E3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25709661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2EC355-8590-47A8-A74C-508B5FED1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Animal </a:t>
            </a:r>
            <a:r>
              <a:rPr lang="da-DK" dirty="0" err="1"/>
              <a:t>welfare</a:t>
            </a:r>
            <a:r>
              <a:rPr lang="da-DK" dirty="0"/>
              <a:t> in </a:t>
            </a:r>
            <a:r>
              <a:rPr lang="da-DK" dirty="0" err="1"/>
              <a:t>organic</a:t>
            </a:r>
            <a:r>
              <a:rPr lang="da-DK" dirty="0"/>
              <a:t> </a:t>
            </a:r>
            <a:r>
              <a:rPr lang="da-DK" dirty="0" err="1"/>
              <a:t>egg</a:t>
            </a:r>
            <a:r>
              <a:rPr lang="da-DK" dirty="0"/>
              <a:t> </a:t>
            </a:r>
            <a:r>
              <a:rPr lang="da-DK" dirty="0" err="1"/>
              <a:t>Production</a:t>
            </a:r>
            <a:r>
              <a:rPr lang="da-DK" dirty="0"/>
              <a:t> </a:t>
            </a:r>
          </a:p>
        </p:txBody>
      </p:sp>
      <p:pic>
        <p:nvPicPr>
          <p:cNvPr id="8" name="Pladsholder til billede 7">
            <a:extLst>
              <a:ext uri="{FF2B5EF4-FFF2-40B4-BE49-F238E27FC236}">
                <a16:creationId xmlns:a16="http://schemas.microsoft.com/office/drawing/2014/main" id="{6D3B9107-7761-4478-A163-0823A4247A9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6347" y="2555043"/>
            <a:ext cx="3201160" cy="2134106"/>
          </a:xfrm>
        </p:spPr>
      </p:pic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05722E75-68C7-4ED5-BC79-A544FE8736AD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da-DK" dirty="0"/>
              <a:t>Good </a:t>
            </a:r>
            <a:r>
              <a:rPr lang="da-DK" dirty="0" err="1"/>
              <a:t>conditions</a:t>
            </a:r>
            <a:r>
              <a:rPr lang="da-DK" dirty="0"/>
              <a:t> for </a:t>
            </a:r>
            <a:r>
              <a:rPr lang="da-DK" dirty="0" err="1"/>
              <a:t>natural</a:t>
            </a:r>
            <a:r>
              <a:rPr lang="da-DK" dirty="0"/>
              <a:t> </a:t>
            </a:r>
            <a:r>
              <a:rPr lang="da-DK" dirty="0" err="1"/>
              <a:t>behaviour</a:t>
            </a:r>
            <a:r>
              <a:rPr lang="da-DK" dirty="0"/>
              <a:t>.</a:t>
            </a:r>
          </a:p>
          <a:p>
            <a:r>
              <a:rPr lang="da-DK" dirty="0"/>
              <a:t>Access to outdoor </a:t>
            </a:r>
            <a:r>
              <a:rPr lang="da-DK" dirty="0" err="1"/>
              <a:t>areas</a:t>
            </a:r>
            <a:r>
              <a:rPr lang="da-DK" dirty="0"/>
              <a:t>. Outdoor </a:t>
            </a:r>
            <a:r>
              <a:rPr lang="da-DK" dirty="0" err="1"/>
              <a:t>areas</a:t>
            </a:r>
            <a:r>
              <a:rPr lang="da-DK" dirty="0"/>
              <a:t> have to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covered</a:t>
            </a:r>
            <a:r>
              <a:rPr lang="da-DK" dirty="0"/>
              <a:t> with vegetation.</a:t>
            </a:r>
          </a:p>
          <a:p>
            <a:r>
              <a:rPr lang="da-DK" dirty="0"/>
              <a:t>The minimum outdoor </a:t>
            </a:r>
            <a:r>
              <a:rPr lang="da-DK" dirty="0" err="1"/>
              <a:t>stocking</a:t>
            </a:r>
            <a:r>
              <a:rPr lang="da-DK" dirty="0"/>
              <a:t> </a:t>
            </a:r>
            <a:r>
              <a:rPr lang="da-DK" dirty="0" err="1"/>
              <a:t>density</a:t>
            </a:r>
            <a:r>
              <a:rPr lang="da-DK" dirty="0"/>
              <a:t> is 4 m2/hen. </a:t>
            </a:r>
          </a:p>
          <a:p>
            <a:r>
              <a:rPr lang="da-DK" dirty="0" err="1"/>
              <a:t>Indoor</a:t>
            </a:r>
            <a:r>
              <a:rPr lang="da-DK" dirty="0"/>
              <a:t> </a:t>
            </a:r>
            <a:r>
              <a:rPr lang="da-DK" dirty="0" err="1"/>
              <a:t>stocking</a:t>
            </a:r>
            <a:r>
              <a:rPr lang="da-DK" dirty="0"/>
              <a:t> </a:t>
            </a:r>
            <a:r>
              <a:rPr lang="da-DK" dirty="0" err="1"/>
              <a:t>density</a:t>
            </a:r>
            <a:r>
              <a:rPr lang="da-DK" dirty="0"/>
              <a:t> is </a:t>
            </a:r>
            <a:r>
              <a:rPr lang="da-DK" dirty="0" err="1"/>
              <a:t>maximum</a:t>
            </a:r>
            <a:r>
              <a:rPr lang="da-DK" dirty="0"/>
              <a:t> 6 </a:t>
            </a:r>
            <a:r>
              <a:rPr lang="da-DK" dirty="0" err="1"/>
              <a:t>hens</a:t>
            </a:r>
            <a:r>
              <a:rPr lang="da-DK" dirty="0"/>
              <a:t>/m2. </a:t>
            </a:r>
          </a:p>
          <a:p>
            <a:r>
              <a:rPr lang="da-DK" dirty="0"/>
              <a:t>The </a:t>
            </a:r>
            <a:r>
              <a:rPr lang="da-DK" dirty="0" err="1"/>
              <a:t>buiding</a:t>
            </a:r>
            <a:r>
              <a:rPr lang="da-DK" dirty="0"/>
              <a:t> must have </a:t>
            </a:r>
            <a:r>
              <a:rPr lang="da-DK" dirty="0" err="1"/>
              <a:t>natural</a:t>
            </a:r>
            <a:r>
              <a:rPr lang="da-DK" dirty="0"/>
              <a:t> </a:t>
            </a:r>
            <a:r>
              <a:rPr lang="da-DK" dirty="0" err="1"/>
              <a:t>day</a:t>
            </a:r>
            <a:r>
              <a:rPr lang="da-DK" dirty="0"/>
              <a:t>-light and a </a:t>
            </a:r>
            <a:r>
              <a:rPr lang="da-DK" dirty="0" err="1"/>
              <a:t>resting</a:t>
            </a:r>
            <a:r>
              <a:rPr lang="da-DK" dirty="0"/>
              <a:t> </a:t>
            </a:r>
            <a:r>
              <a:rPr lang="da-DK" dirty="0" err="1"/>
              <a:t>period</a:t>
            </a:r>
            <a:r>
              <a:rPr lang="da-DK" dirty="0"/>
              <a:t> of at </a:t>
            </a:r>
            <a:r>
              <a:rPr lang="da-DK" dirty="0" err="1"/>
              <a:t>least</a:t>
            </a:r>
            <a:r>
              <a:rPr lang="da-DK" dirty="0"/>
              <a:t> 8 </a:t>
            </a:r>
            <a:r>
              <a:rPr lang="da-DK" dirty="0" err="1"/>
              <a:t>hours</a:t>
            </a:r>
            <a:r>
              <a:rPr lang="da-DK" dirty="0"/>
              <a:t> is </a:t>
            </a:r>
            <a:r>
              <a:rPr lang="da-DK" dirty="0" err="1"/>
              <a:t>required</a:t>
            </a:r>
            <a:r>
              <a:rPr lang="da-DK" dirty="0"/>
              <a:t>. </a:t>
            </a:r>
          </a:p>
          <a:p>
            <a:r>
              <a:rPr lang="da-DK" dirty="0" err="1"/>
              <a:t>Organic</a:t>
            </a:r>
            <a:r>
              <a:rPr lang="da-DK" dirty="0"/>
              <a:t> feed with a </a:t>
            </a:r>
            <a:r>
              <a:rPr lang="da-DK" dirty="0" err="1"/>
              <a:t>lot</a:t>
            </a:r>
            <a:r>
              <a:rPr lang="da-DK" dirty="0"/>
              <a:t> of roughage.</a:t>
            </a:r>
          </a:p>
          <a:p>
            <a:r>
              <a:rPr lang="da-DK" dirty="0"/>
              <a:t>Access to </a:t>
            </a:r>
            <a:r>
              <a:rPr lang="da-DK" dirty="0" err="1"/>
              <a:t>perches</a:t>
            </a:r>
            <a:r>
              <a:rPr lang="da-DK" dirty="0"/>
              <a:t> and to </a:t>
            </a:r>
            <a:r>
              <a:rPr lang="da-DK" dirty="0" err="1"/>
              <a:t>areas</a:t>
            </a:r>
            <a:r>
              <a:rPr lang="da-DK" dirty="0"/>
              <a:t> for </a:t>
            </a:r>
            <a:r>
              <a:rPr lang="da-DK" dirty="0" err="1"/>
              <a:t>dust</a:t>
            </a:r>
            <a:r>
              <a:rPr lang="da-DK" dirty="0"/>
              <a:t> </a:t>
            </a:r>
            <a:r>
              <a:rPr lang="da-DK" dirty="0" err="1"/>
              <a:t>bathing</a:t>
            </a:r>
            <a:r>
              <a:rPr lang="da-DK" dirty="0"/>
              <a:t> and </a:t>
            </a:r>
            <a:r>
              <a:rPr lang="da-DK" dirty="0" err="1"/>
              <a:t>scratching</a:t>
            </a:r>
            <a:r>
              <a:rPr lang="da-DK" dirty="0"/>
              <a:t>. </a:t>
            </a:r>
          </a:p>
          <a:p>
            <a:r>
              <a:rPr lang="da-DK" dirty="0" err="1"/>
              <a:t>Beak</a:t>
            </a:r>
            <a:r>
              <a:rPr lang="da-DK" dirty="0"/>
              <a:t> </a:t>
            </a:r>
            <a:r>
              <a:rPr lang="da-DK" dirty="0" err="1"/>
              <a:t>trimming</a:t>
            </a:r>
            <a:r>
              <a:rPr lang="da-DK" dirty="0"/>
              <a:t> is not </a:t>
            </a:r>
            <a:r>
              <a:rPr lang="da-DK" dirty="0" err="1"/>
              <a:t>allowed</a:t>
            </a:r>
            <a:r>
              <a:rPr lang="da-DK" dirty="0"/>
              <a:t>.</a:t>
            </a:r>
          </a:p>
          <a:p>
            <a:r>
              <a:rPr lang="da-DK" dirty="0" err="1"/>
              <a:t>Use</a:t>
            </a:r>
            <a:r>
              <a:rPr lang="da-DK" dirty="0"/>
              <a:t> of </a:t>
            </a:r>
            <a:r>
              <a:rPr lang="da-DK" dirty="0" err="1"/>
              <a:t>antibiotics</a:t>
            </a:r>
            <a:r>
              <a:rPr lang="da-DK" dirty="0"/>
              <a:t> and </a:t>
            </a:r>
            <a:r>
              <a:rPr lang="da-DK" dirty="0" err="1"/>
              <a:t>other</a:t>
            </a:r>
            <a:r>
              <a:rPr lang="da-DK" dirty="0"/>
              <a:t> drugs is </a:t>
            </a:r>
            <a:r>
              <a:rPr lang="da-DK" dirty="0" err="1"/>
              <a:t>severely</a:t>
            </a:r>
            <a:r>
              <a:rPr lang="da-DK" dirty="0"/>
              <a:t> </a:t>
            </a:r>
            <a:r>
              <a:rPr lang="da-DK" dirty="0" err="1"/>
              <a:t>restricted</a:t>
            </a:r>
            <a:r>
              <a:rPr lang="da-DK" dirty="0"/>
              <a:t>. </a:t>
            </a:r>
          </a:p>
          <a:p>
            <a:pPr marL="0" indent="0">
              <a:buNone/>
            </a:pPr>
            <a:r>
              <a:rPr lang="da-DK" dirty="0"/>
              <a:t> </a:t>
            </a:r>
          </a:p>
          <a:p>
            <a:endParaRPr lang="da-DK" dirty="0"/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9E41CEC0-75BB-4A40-B2CB-7BD3703CF903}"/>
              </a:ext>
            </a:extLst>
          </p:cNvPr>
          <p:cNvGrpSpPr/>
          <p:nvPr/>
        </p:nvGrpSpPr>
        <p:grpSpPr>
          <a:xfrm>
            <a:off x="10479129" y="582375"/>
            <a:ext cx="511175" cy="504825"/>
            <a:chOff x="3590926" y="2420938"/>
            <a:chExt cx="511175" cy="504825"/>
          </a:xfrm>
        </p:grpSpPr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35CD2C08-A37C-44BE-9EE6-870950F95F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90926" y="2420938"/>
              <a:ext cx="511175" cy="504825"/>
            </a:xfrm>
            <a:custGeom>
              <a:avLst/>
              <a:gdLst>
                <a:gd name="T0" fmla="*/ 211 w 215"/>
                <a:gd name="T1" fmla="*/ 46 h 212"/>
                <a:gd name="T2" fmla="*/ 191 w 215"/>
                <a:gd name="T3" fmla="*/ 4 h 212"/>
                <a:gd name="T4" fmla="*/ 152 w 215"/>
                <a:gd name="T5" fmla="*/ 15 h 212"/>
                <a:gd name="T6" fmla="*/ 154 w 215"/>
                <a:gd name="T7" fmla="*/ 34 h 212"/>
                <a:gd name="T8" fmla="*/ 151 w 215"/>
                <a:gd name="T9" fmla="*/ 38 h 212"/>
                <a:gd name="T10" fmla="*/ 111 w 215"/>
                <a:gd name="T11" fmla="*/ 65 h 212"/>
                <a:gd name="T12" fmla="*/ 57 w 215"/>
                <a:gd name="T13" fmla="*/ 49 h 212"/>
                <a:gd name="T14" fmla="*/ 2 w 215"/>
                <a:gd name="T15" fmla="*/ 39 h 212"/>
                <a:gd name="T16" fmla="*/ 24 w 215"/>
                <a:gd name="T17" fmla="*/ 113 h 212"/>
                <a:gd name="T18" fmla="*/ 52 w 215"/>
                <a:gd name="T19" fmla="*/ 153 h 212"/>
                <a:gd name="T20" fmla="*/ 100 w 215"/>
                <a:gd name="T21" fmla="*/ 200 h 212"/>
                <a:gd name="T22" fmla="*/ 90 w 215"/>
                <a:gd name="T23" fmla="*/ 206 h 212"/>
                <a:gd name="T24" fmla="*/ 106 w 215"/>
                <a:gd name="T25" fmla="*/ 212 h 212"/>
                <a:gd name="T26" fmla="*/ 134 w 215"/>
                <a:gd name="T27" fmla="*/ 206 h 212"/>
                <a:gd name="T28" fmla="*/ 111 w 215"/>
                <a:gd name="T29" fmla="*/ 200 h 212"/>
                <a:gd name="T30" fmla="*/ 180 w 215"/>
                <a:gd name="T31" fmla="*/ 132 h 212"/>
                <a:gd name="T32" fmla="*/ 209 w 215"/>
                <a:gd name="T33" fmla="*/ 63 h 212"/>
                <a:gd name="T34" fmla="*/ 214 w 215"/>
                <a:gd name="T35" fmla="*/ 60 h 212"/>
                <a:gd name="T36" fmla="*/ 163 w 215"/>
                <a:gd name="T37" fmla="*/ 19 h 212"/>
                <a:gd name="T38" fmla="*/ 185 w 215"/>
                <a:gd name="T39" fmla="*/ 15 h 212"/>
                <a:gd name="T40" fmla="*/ 199 w 215"/>
                <a:gd name="T41" fmla="*/ 29 h 212"/>
                <a:gd name="T42" fmla="*/ 169 w 215"/>
                <a:gd name="T43" fmla="*/ 23 h 212"/>
                <a:gd name="T44" fmla="*/ 163 w 215"/>
                <a:gd name="T45" fmla="*/ 19 h 212"/>
                <a:gd name="T46" fmla="*/ 170 w 215"/>
                <a:gd name="T47" fmla="*/ 126 h 212"/>
                <a:gd name="T48" fmla="*/ 60 w 215"/>
                <a:gd name="T49" fmla="*/ 144 h 212"/>
                <a:gd name="T50" fmla="*/ 36 w 215"/>
                <a:gd name="T51" fmla="*/ 109 h 212"/>
                <a:gd name="T52" fmla="*/ 52 w 215"/>
                <a:gd name="T53" fmla="*/ 59 h 212"/>
                <a:gd name="T54" fmla="*/ 114 w 215"/>
                <a:gd name="T55" fmla="*/ 77 h 212"/>
                <a:gd name="T56" fmla="*/ 162 w 215"/>
                <a:gd name="T57" fmla="*/ 44 h 212"/>
                <a:gd name="T58" fmla="*/ 166 w 215"/>
                <a:gd name="T59" fmla="*/ 39 h 212"/>
                <a:gd name="T60" fmla="*/ 188 w 215"/>
                <a:gd name="T61" fmla="*/ 35 h 212"/>
                <a:gd name="T62" fmla="*/ 200 w 215"/>
                <a:gd name="T63" fmla="*/ 50 h 212"/>
                <a:gd name="T64" fmla="*/ 176 w 215"/>
                <a:gd name="T65" fmla="*/ 69 h 212"/>
                <a:gd name="T66" fmla="*/ 190 w 215"/>
                <a:gd name="T67" fmla="*/ 76 h 212"/>
                <a:gd name="T68" fmla="*/ 189 w 215"/>
                <a:gd name="T69" fmla="*/ 69 h 212"/>
                <a:gd name="T70" fmla="*/ 197 w 215"/>
                <a:gd name="T71" fmla="*/ 6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5" h="212">
                  <a:moveTo>
                    <a:pt x="214" y="54"/>
                  </a:moveTo>
                  <a:cubicBezTo>
                    <a:pt x="211" y="46"/>
                    <a:pt x="211" y="46"/>
                    <a:pt x="211" y="46"/>
                  </a:cubicBezTo>
                  <a:cubicBezTo>
                    <a:pt x="215" y="30"/>
                    <a:pt x="208" y="13"/>
                    <a:pt x="193" y="5"/>
                  </a:cubicBezTo>
                  <a:cubicBezTo>
                    <a:pt x="191" y="4"/>
                    <a:pt x="191" y="4"/>
                    <a:pt x="191" y="4"/>
                  </a:cubicBezTo>
                  <a:cubicBezTo>
                    <a:pt x="183" y="0"/>
                    <a:pt x="173" y="0"/>
                    <a:pt x="165" y="2"/>
                  </a:cubicBezTo>
                  <a:cubicBezTo>
                    <a:pt x="159" y="5"/>
                    <a:pt x="154" y="9"/>
                    <a:pt x="152" y="15"/>
                  </a:cubicBezTo>
                  <a:cubicBezTo>
                    <a:pt x="150" y="21"/>
                    <a:pt x="151" y="27"/>
                    <a:pt x="154" y="33"/>
                  </a:cubicBezTo>
                  <a:cubicBezTo>
                    <a:pt x="154" y="34"/>
                    <a:pt x="154" y="34"/>
                    <a:pt x="154" y="34"/>
                  </a:cubicBezTo>
                  <a:cubicBezTo>
                    <a:pt x="153" y="35"/>
                    <a:pt x="152" y="37"/>
                    <a:pt x="151" y="38"/>
                  </a:cubicBezTo>
                  <a:cubicBezTo>
                    <a:pt x="151" y="38"/>
                    <a:pt x="151" y="38"/>
                    <a:pt x="151" y="38"/>
                  </a:cubicBezTo>
                  <a:cubicBezTo>
                    <a:pt x="145" y="51"/>
                    <a:pt x="133" y="60"/>
                    <a:pt x="119" y="63"/>
                  </a:cubicBezTo>
                  <a:cubicBezTo>
                    <a:pt x="111" y="65"/>
                    <a:pt x="111" y="65"/>
                    <a:pt x="111" y="65"/>
                  </a:cubicBezTo>
                  <a:cubicBezTo>
                    <a:pt x="101" y="67"/>
                    <a:pt x="90" y="65"/>
                    <a:pt x="80" y="61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42" y="41"/>
                    <a:pt x="24" y="36"/>
                    <a:pt x="6" y="36"/>
                  </a:cubicBezTo>
                  <a:cubicBezTo>
                    <a:pt x="4" y="36"/>
                    <a:pt x="2" y="37"/>
                    <a:pt x="2" y="39"/>
                  </a:cubicBezTo>
                  <a:cubicBezTo>
                    <a:pt x="0" y="40"/>
                    <a:pt x="0" y="42"/>
                    <a:pt x="1" y="44"/>
                  </a:cubicBezTo>
                  <a:cubicBezTo>
                    <a:pt x="24" y="113"/>
                    <a:pt x="24" y="113"/>
                    <a:pt x="24" y="113"/>
                  </a:cubicBezTo>
                  <a:cubicBezTo>
                    <a:pt x="29" y="127"/>
                    <a:pt x="38" y="141"/>
                    <a:pt x="50" y="151"/>
                  </a:cubicBezTo>
                  <a:cubicBezTo>
                    <a:pt x="52" y="153"/>
                    <a:pt x="52" y="153"/>
                    <a:pt x="52" y="153"/>
                  </a:cubicBezTo>
                  <a:cubicBezTo>
                    <a:pt x="66" y="164"/>
                    <a:pt x="82" y="171"/>
                    <a:pt x="100" y="173"/>
                  </a:cubicBezTo>
                  <a:cubicBezTo>
                    <a:pt x="100" y="200"/>
                    <a:pt x="100" y="200"/>
                    <a:pt x="100" y="200"/>
                  </a:cubicBezTo>
                  <a:cubicBezTo>
                    <a:pt x="96" y="200"/>
                    <a:pt x="96" y="200"/>
                    <a:pt x="96" y="200"/>
                  </a:cubicBezTo>
                  <a:cubicBezTo>
                    <a:pt x="93" y="200"/>
                    <a:pt x="90" y="203"/>
                    <a:pt x="90" y="206"/>
                  </a:cubicBezTo>
                  <a:cubicBezTo>
                    <a:pt x="90" y="210"/>
                    <a:pt x="93" y="212"/>
                    <a:pt x="96" y="212"/>
                  </a:cubicBezTo>
                  <a:cubicBezTo>
                    <a:pt x="106" y="212"/>
                    <a:pt x="106" y="212"/>
                    <a:pt x="106" y="212"/>
                  </a:cubicBezTo>
                  <a:cubicBezTo>
                    <a:pt x="128" y="212"/>
                    <a:pt x="128" y="212"/>
                    <a:pt x="128" y="212"/>
                  </a:cubicBezTo>
                  <a:cubicBezTo>
                    <a:pt x="131" y="212"/>
                    <a:pt x="134" y="210"/>
                    <a:pt x="134" y="206"/>
                  </a:cubicBezTo>
                  <a:cubicBezTo>
                    <a:pt x="134" y="203"/>
                    <a:pt x="131" y="200"/>
                    <a:pt x="128" y="200"/>
                  </a:cubicBezTo>
                  <a:cubicBezTo>
                    <a:pt x="111" y="200"/>
                    <a:pt x="111" y="200"/>
                    <a:pt x="111" y="200"/>
                  </a:cubicBezTo>
                  <a:cubicBezTo>
                    <a:pt x="111" y="173"/>
                    <a:pt x="111" y="173"/>
                    <a:pt x="111" y="173"/>
                  </a:cubicBezTo>
                  <a:cubicBezTo>
                    <a:pt x="140" y="171"/>
                    <a:pt x="165" y="156"/>
                    <a:pt x="180" y="132"/>
                  </a:cubicBezTo>
                  <a:cubicBezTo>
                    <a:pt x="188" y="119"/>
                    <a:pt x="192" y="104"/>
                    <a:pt x="191" y="89"/>
                  </a:cubicBezTo>
                  <a:cubicBezTo>
                    <a:pt x="202" y="84"/>
                    <a:pt x="209" y="74"/>
                    <a:pt x="209" y="63"/>
                  </a:cubicBezTo>
                  <a:cubicBezTo>
                    <a:pt x="209" y="63"/>
                    <a:pt x="209" y="63"/>
                    <a:pt x="209" y="63"/>
                  </a:cubicBezTo>
                  <a:cubicBezTo>
                    <a:pt x="211" y="63"/>
                    <a:pt x="213" y="62"/>
                    <a:pt x="214" y="60"/>
                  </a:cubicBezTo>
                  <a:cubicBezTo>
                    <a:pt x="215" y="59"/>
                    <a:pt x="215" y="56"/>
                    <a:pt x="214" y="54"/>
                  </a:cubicBezTo>
                  <a:close/>
                  <a:moveTo>
                    <a:pt x="163" y="19"/>
                  </a:moveTo>
                  <a:cubicBezTo>
                    <a:pt x="164" y="17"/>
                    <a:pt x="166" y="15"/>
                    <a:pt x="169" y="14"/>
                  </a:cubicBezTo>
                  <a:cubicBezTo>
                    <a:pt x="174" y="12"/>
                    <a:pt x="180" y="13"/>
                    <a:pt x="185" y="15"/>
                  </a:cubicBezTo>
                  <a:cubicBezTo>
                    <a:pt x="188" y="16"/>
                    <a:pt x="188" y="16"/>
                    <a:pt x="188" y="16"/>
                  </a:cubicBezTo>
                  <a:cubicBezTo>
                    <a:pt x="193" y="19"/>
                    <a:pt x="197" y="24"/>
                    <a:pt x="199" y="29"/>
                  </a:cubicBezTo>
                  <a:cubicBezTo>
                    <a:pt x="197" y="27"/>
                    <a:pt x="195" y="26"/>
                    <a:pt x="193" y="25"/>
                  </a:cubicBezTo>
                  <a:cubicBezTo>
                    <a:pt x="186" y="21"/>
                    <a:pt x="177" y="21"/>
                    <a:pt x="169" y="23"/>
                  </a:cubicBezTo>
                  <a:cubicBezTo>
                    <a:pt x="167" y="24"/>
                    <a:pt x="165" y="25"/>
                    <a:pt x="164" y="26"/>
                  </a:cubicBezTo>
                  <a:cubicBezTo>
                    <a:pt x="163" y="24"/>
                    <a:pt x="163" y="21"/>
                    <a:pt x="163" y="19"/>
                  </a:cubicBezTo>
                  <a:close/>
                  <a:moveTo>
                    <a:pt x="177" y="73"/>
                  </a:moveTo>
                  <a:cubicBezTo>
                    <a:pt x="182" y="91"/>
                    <a:pt x="179" y="111"/>
                    <a:pt x="170" y="126"/>
                  </a:cubicBezTo>
                  <a:cubicBezTo>
                    <a:pt x="156" y="148"/>
                    <a:pt x="132" y="161"/>
                    <a:pt x="106" y="161"/>
                  </a:cubicBezTo>
                  <a:cubicBezTo>
                    <a:pt x="89" y="161"/>
                    <a:pt x="73" y="155"/>
                    <a:pt x="60" y="144"/>
                  </a:cubicBezTo>
                  <a:cubicBezTo>
                    <a:pt x="58" y="142"/>
                    <a:pt x="58" y="142"/>
                    <a:pt x="58" y="142"/>
                  </a:cubicBezTo>
                  <a:cubicBezTo>
                    <a:pt x="48" y="133"/>
                    <a:pt x="40" y="122"/>
                    <a:pt x="36" y="109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28" y="50"/>
                    <a:pt x="41" y="54"/>
                    <a:pt x="52" y="59"/>
                  </a:cubicBezTo>
                  <a:cubicBezTo>
                    <a:pt x="75" y="71"/>
                    <a:pt x="75" y="71"/>
                    <a:pt x="75" y="71"/>
                  </a:cubicBezTo>
                  <a:cubicBezTo>
                    <a:pt x="87" y="78"/>
                    <a:pt x="101" y="79"/>
                    <a:pt x="114" y="77"/>
                  </a:cubicBezTo>
                  <a:cubicBezTo>
                    <a:pt x="121" y="75"/>
                    <a:pt x="121" y="75"/>
                    <a:pt x="121" y="75"/>
                  </a:cubicBezTo>
                  <a:cubicBezTo>
                    <a:pt x="139" y="72"/>
                    <a:pt x="154" y="60"/>
                    <a:pt x="162" y="44"/>
                  </a:cubicBezTo>
                  <a:cubicBezTo>
                    <a:pt x="163" y="42"/>
                    <a:pt x="164" y="40"/>
                    <a:pt x="166" y="39"/>
                  </a:cubicBezTo>
                  <a:cubicBezTo>
                    <a:pt x="166" y="39"/>
                    <a:pt x="166" y="39"/>
                    <a:pt x="166" y="39"/>
                  </a:cubicBezTo>
                  <a:cubicBezTo>
                    <a:pt x="168" y="37"/>
                    <a:pt x="170" y="35"/>
                    <a:pt x="173" y="34"/>
                  </a:cubicBezTo>
                  <a:cubicBezTo>
                    <a:pt x="178" y="33"/>
                    <a:pt x="183" y="33"/>
                    <a:pt x="188" y="35"/>
                  </a:cubicBezTo>
                  <a:cubicBezTo>
                    <a:pt x="193" y="38"/>
                    <a:pt x="197" y="42"/>
                    <a:pt x="199" y="48"/>
                  </a:cubicBezTo>
                  <a:cubicBezTo>
                    <a:pt x="200" y="50"/>
                    <a:pt x="200" y="50"/>
                    <a:pt x="200" y="50"/>
                  </a:cubicBezTo>
                  <a:cubicBezTo>
                    <a:pt x="195" y="50"/>
                    <a:pt x="195" y="50"/>
                    <a:pt x="195" y="50"/>
                  </a:cubicBezTo>
                  <a:cubicBezTo>
                    <a:pt x="185" y="50"/>
                    <a:pt x="176" y="59"/>
                    <a:pt x="176" y="69"/>
                  </a:cubicBezTo>
                  <a:cubicBezTo>
                    <a:pt x="177" y="70"/>
                    <a:pt x="177" y="72"/>
                    <a:pt x="177" y="73"/>
                  </a:cubicBezTo>
                  <a:close/>
                  <a:moveTo>
                    <a:pt x="190" y="76"/>
                  </a:moveTo>
                  <a:cubicBezTo>
                    <a:pt x="190" y="74"/>
                    <a:pt x="189" y="72"/>
                    <a:pt x="189" y="70"/>
                  </a:cubicBezTo>
                  <a:cubicBezTo>
                    <a:pt x="189" y="70"/>
                    <a:pt x="189" y="69"/>
                    <a:pt x="189" y="69"/>
                  </a:cubicBezTo>
                  <a:cubicBezTo>
                    <a:pt x="189" y="66"/>
                    <a:pt x="191" y="63"/>
                    <a:pt x="195" y="63"/>
                  </a:cubicBezTo>
                  <a:cubicBezTo>
                    <a:pt x="197" y="63"/>
                    <a:pt x="197" y="63"/>
                    <a:pt x="197" y="63"/>
                  </a:cubicBezTo>
                  <a:cubicBezTo>
                    <a:pt x="197" y="68"/>
                    <a:pt x="195" y="73"/>
                    <a:pt x="190" y="76"/>
                  </a:cubicBezTo>
                  <a:close/>
                </a:path>
              </a:pathLst>
            </a:cu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8FD4B4A0-2C25-4A8D-8FBE-0CC36D29FC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564" y="2647951"/>
              <a:ext cx="212725" cy="93663"/>
            </a:xfrm>
            <a:custGeom>
              <a:avLst/>
              <a:gdLst>
                <a:gd name="T0" fmla="*/ 80 w 90"/>
                <a:gd name="T1" fmla="*/ 10 h 40"/>
                <a:gd name="T2" fmla="*/ 16 w 90"/>
                <a:gd name="T3" fmla="*/ 24 h 40"/>
                <a:gd name="T4" fmla="*/ 25 w 90"/>
                <a:gd name="T5" fmla="*/ 11 h 40"/>
                <a:gd name="T6" fmla="*/ 24 w 90"/>
                <a:gd name="T7" fmla="*/ 2 h 40"/>
                <a:gd name="T8" fmla="*/ 16 w 90"/>
                <a:gd name="T9" fmla="*/ 4 h 40"/>
                <a:gd name="T10" fmla="*/ 2 w 90"/>
                <a:gd name="T11" fmla="*/ 23 h 40"/>
                <a:gd name="T12" fmla="*/ 1 w 90"/>
                <a:gd name="T13" fmla="*/ 28 h 40"/>
                <a:gd name="T14" fmla="*/ 4 w 90"/>
                <a:gd name="T15" fmla="*/ 32 h 40"/>
                <a:gd name="T16" fmla="*/ 37 w 90"/>
                <a:gd name="T17" fmla="*/ 40 h 40"/>
                <a:gd name="T18" fmla="*/ 88 w 90"/>
                <a:gd name="T19" fmla="*/ 19 h 40"/>
                <a:gd name="T20" fmla="*/ 88 w 90"/>
                <a:gd name="T21" fmla="*/ 10 h 40"/>
                <a:gd name="T22" fmla="*/ 80 w 90"/>
                <a:gd name="T23" fmla="*/ 1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0" h="40">
                  <a:moveTo>
                    <a:pt x="80" y="10"/>
                  </a:moveTo>
                  <a:cubicBezTo>
                    <a:pt x="63" y="27"/>
                    <a:pt x="38" y="32"/>
                    <a:pt x="16" y="24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7" y="8"/>
                    <a:pt x="27" y="4"/>
                    <a:pt x="24" y="2"/>
                  </a:cubicBezTo>
                  <a:cubicBezTo>
                    <a:pt x="21" y="0"/>
                    <a:pt x="18" y="1"/>
                    <a:pt x="16" y="4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1" y="24"/>
                    <a:pt x="0" y="26"/>
                    <a:pt x="1" y="28"/>
                  </a:cubicBezTo>
                  <a:cubicBezTo>
                    <a:pt x="1" y="30"/>
                    <a:pt x="3" y="31"/>
                    <a:pt x="4" y="32"/>
                  </a:cubicBezTo>
                  <a:cubicBezTo>
                    <a:pt x="14" y="37"/>
                    <a:pt x="26" y="40"/>
                    <a:pt x="37" y="40"/>
                  </a:cubicBezTo>
                  <a:cubicBezTo>
                    <a:pt x="56" y="40"/>
                    <a:pt x="74" y="33"/>
                    <a:pt x="88" y="19"/>
                  </a:cubicBezTo>
                  <a:cubicBezTo>
                    <a:pt x="90" y="16"/>
                    <a:pt x="90" y="13"/>
                    <a:pt x="88" y="10"/>
                  </a:cubicBezTo>
                  <a:cubicBezTo>
                    <a:pt x="86" y="8"/>
                    <a:pt x="82" y="8"/>
                    <a:pt x="80" y="10"/>
                  </a:cubicBezTo>
                  <a:close/>
                </a:path>
              </a:pathLst>
            </a:cu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13813659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09180A-2A95-4625-A986-D63E9EAA3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600" dirty="0"/>
              <a:t>PRODUCTION OF ORGANIC EGGS, 2007 – 2017 </a:t>
            </a:r>
            <a:endParaRPr lang="da-DK" sz="40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6EAEC51-DF51-4618-8EA6-45B556116B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1934057"/>
              </p:ext>
            </p:extLst>
          </p:nvPr>
        </p:nvGraphicFramePr>
        <p:xfrm>
          <a:off x="961720" y="1637881"/>
          <a:ext cx="10199786" cy="4439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kstboks 9">
            <a:extLst>
              <a:ext uri="{FF2B5EF4-FFF2-40B4-BE49-F238E27FC236}">
                <a16:creationId xmlns:a16="http://schemas.microsoft.com/office/drawing/2014/main" id="{27CA5354-F2D1-4E31-A582-10B7C89309C5}"/>
              </a:ext>
            </a:extLst>
          </p:cNvPr>
          <p:cNvSpPr txBox="1"/>
          <p:nvPr/>
        </p:nvSpPr>
        <p:spPr>
          <a:xfrm>
            <a:off x="9042400" y="5660846"/>
            <a:ext cx="226239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dirty="0">
                <a:solidFill>
                  <a:srgbClr val="E30000"/>
                </a:solidFill>
              </a:rPr>
              <a:t>Source: </a:t>
            </a:r>
            <a:r>
              <a:rPr lang="da-DK" sz="1200" dirty="0" err="1">
                <a:solidFill>
                  <a:srgbClr val="E30000"/>
                </a:solidFill>
              </a:rPr>
              <a:t>Statistics</a:t>
            </a:r>
            <a:r>
              <a:rPr lang="da-DK" sz="1200" dirty="0">
                <a:solidFill>
                  <a:srgbClr val="E30000"/>
                </a:solidFill>
              </a:rPr>
              <a:t> Denmark</a:t>
            </a: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78287BD6-F56A-48D9-8847-6441461EC7FC}"/>
              </a:ext>
            </a:extLst>
          </p:cNvPr>
          <p:cNvGrpSpPr/>
          <p:nvPr/>
        </p:nvGrpSpPr>
        <p:grpSpPr>
          <a:xfrm>
            <a:off x="10479129" y="582375"/>
            <a:ext cx="511175" cy="504825"/>
            <a:chOff x="3590926" y="2420938"/>
            <a:chExt cx="511175" cy="504825"/>
          </a:xfrm>
        </p:grpSpPr>
        <p:sp>
          <p:nvSpPr>
            <p:cNvPr id="7" name="Freeform 32">
              <a:extLst>
                <a:ext uri="{FF2B5EF4-FFF2-40B4-BE49-F238E27FC236}">
                  <a16:creationId xmlns:a16="http://schemas.microsoft.com/office/drawing/2014/main" id="{422500AB-D86B-4356-80AF-F65ECBAF1A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90926" y="2420938"/>
              <a:ext cx="511175" cy="504825"/>
            </a:xfrm>
            <a:custGeom>
              <a:avLst/>
              <a:gdLst>
                <a:gd name="T0" fmla="*/ 211 w 215"/>
                <a:gd name="T1" fmla="*/ 46 h 212"/>
                <a:gd name="T2" fmla="*/ 191 w 215"/>
                <a:gd name="T3" fmla="*/ 4 h 212"/>
                <a:gd name="T4" fmla="*/ 152 w 215"/>
                <a:gd name="T5" fmla="*/ 15 h 212"/>
                <a:gd name="T6" fmla="*/ 154 w 215"/>
                <a:gd name="T7" fmla="*/ 34 h 212"/>
                <a:gd name="T8" fmla="*/ 151 w 215"/>
                <a:gd name="T9" fmla="*/ 38 h 212"/>
                <a:gd name="T10" fmla="*/ 111 w 215"/>
                <a:gd name="T11" fmla="*/ 65 h 212"/>
                <a:gd name="T12" fmla="*/ 57 w 215"/>
                <a:gd name="T13" fmla="*/ 49 h 212"/>
                <a:gd name="T14" fmla="*/ 2 w 215"/>
                <a:gd name="T15" fmla="*/ 39 h 212"/>
                <a:gd name="T16" fmla="*/ 24 w 215"/>
                <a:gd name="T17" fmla="*/ 113 h 212"/>
                <a:gd name="T18" fmla="*/ 52 w 215"/>
                <a:gd name="T19" fmla="*/ 153 h 212"/>
                <a:gd name="T20" fmla="*/ 100 w 215"/>
                <a:gd name="T21" fmla="*/ 200 h 212"/>
                <a:gd name="T22" fmla="*/ 90 w 215"/>
                <a:gd name="T23" fmla="*/ 206 h 212"/>
                <a:gd name="T24" fmla="*/ 106 w 215"/>
                <a:gd name="T25" fmla="*/ 212 h 212"/>
                <a:gd name="T26" fmla="*/ 134 w 215"/>
                <a:gd name="T27" fmla="*/ 206 h 212"/>
                <a:gd name="T28" fmla="*/ 111 w 215"/>
                <a:gd name="T29" fmla="*/ 200 h 212"/>
                <a:gd name="T30" fmla="*/ 180 w 215"/>
                <a:gd name="T31" fmla="*/ 132 h 212"/>
                <a:gd name="T32" fmla="*/ 209 w 215"/>
                <a:gd name="T33" fmla="*/ 63 h 212"/>
                <a:gd name="T34" fmla="*/ 214 w 215"/>
                <a:gd name="T35" fmla="*/ 60 h 212"/>
                <a:gd name="T36" fmla="*/ 163 w 215"/>
                <a:gd name="T37" fmla="*/ 19 h 212"/>
                <a:gd name="T38" fmla="*/ 185 w 215"/>
                <a:gd name="T39" fmla="*/ 15 h 212"/>
                <a:gd name="T40" fmla="*/ 199 w 215"/>
                <a:gd name="T41" fmla="*/ 29 h 212"/>
                <a:gd name="T42" fmla="*/ 169 w 215"/>
                <a:gd name="T43" fmla="*/ 23 h 212"/>
                <a:gd name="T44" fmla="*/ 163 w 215"/>
                <a:gd name="T45" fmla="*/ 19 h 212"/>
                <a:gd name="T46" fmla="*/ 170 w 215"/>
                <a:gd name="T47" fmla="*/ 126 h 212"/>
                <a:gd name="T48" fmla="*/ 60 w 215"/>
                <a:gd name="T49" fmla="*/ 144 h 212"/>
                <a:gd name="T50" fmla="*/ 36 w 215"/>
                <a:gd name="T51" fmla="*/ 109 h 212"/>
                <a:gd name="T52" fmla="*/ 52 w 215"/>
                <a:gd name="T53" fmla="*/ 59 h 212"/>
                <a:gd name="T54" fmla="*/ 114 w 215"/>
                <a:gd name="T55" fmla="*/ 77 h 212"/>
                <a:gd name="T56" fmla="*/ 162 w 215"/>
                <a:gd name="T57" fmla="*/ 44 h 212"/>
                <a:gd name="T58" fmla="*/ 166 w 215"/>
                <a:gd name="T59" fmla="*/ 39 h 212"/>
                <a:gd name="T60" fmla="*/ 188 w 215"/>
                <a:gd name="T61" fmla="*/ 35 h 212"/>
                <a:gd name="T62" fmla="*/ 200 w 215"/>
                <a:gd name="T63" fmla="*/ 50 h 212"/>
                <a:gd name="T64" fmla="*/ 176 w 215"/>
                <a:gd name="T65" fmla="*/ 69 h 212"/>
                <a:gd name="T66" fmla="*/ 190 w 215"/>
                <a:gd name="T67" fmla="*/ 76 h 212"/>
                <a:gd name="T68" fmla="*/ 189 w 215"/>
                <a:gd name="T69" fmla="*/ 69 h 212"/>
                <a:gd name="T70" fmla="*/ 197 w 215"/>
                <a:gd name="T71" fmla="*/ 6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5" h="212">
                  <a:moveTo>
                    <a:pt x="214" y="54"/>
                  </a:moveTo>
                  <a:cubicBezTo>
                    <a:pt x="211" y="46"/>
                    <a:pt x="211" y="46"/>
                    <a:pt x="211" y="46"/>
                  </a:cubicBezTo>
                  <a:cubicBezTo>
                    <a:pt x="215" y="30"/>
                    <a:pt x="208" y="13"/>
                    <a:pt x="193" y="5"/>
                  </a:cubicBezTo>
                  <a:cubicBezTo>
                    <a:pt x="191" y="4"/>
                    <a:pt x="191" y="4"/>
                    <a:pt x="191" y="4"/>
                  </a:cubicBezTo>
                  <a:cubicBezTo>
                    <a:pt x="183" y="0"/>
                    <a:pt x="173" y="0"/>
                    <a:pt x="165" y="2"/>
                  </a:cubicBezTo>
                  <a:cubicBezTo>
                    <a:pt x="159" y="5"/>
                    <a:pt x="154" y="9"/>
                    <a:pt x="152" y="15"/>
                  </a:cubicBezTo>
                  <a:cubicBezTo>
                    <a:pt x="150" y="21"/>
                    <a:pt x="151" y="27"/>
                    <a:pt x="154" y="33"/>
                  </a:cubicBezTo>
                  <a:cubicBezTo>
                    <a:pt x="154" y="34"/>
                    <a:pt x="154" y="34"/>
                    <a:pt x="154" y="34"/>
                  </a:cubicBezTo>
                  <a:cubicBezTo>
                    <a:pt x="153" y="35"/>
                    <a:pt x="152" y="37"/>
                    <a:pt x="151" y="38"/>
                  </a:cubicBezTo>
                  <a:cubicBezTo>
                    <a:pt x="151" y="38"/>
                    <a:pt x="151" y="38"/>
                    <a:pt x="151" y="38"/>
                  </a:cubicBezTo>
                  <a:cubicBezTo>
                    <a:pt x="145" y="51"/>
                    <a:pt x="133" y="60"/>
                    <a:pt x="119" y="63"/>
                  </a:cubicBezTo>
                  <a:cubicBezTo>
                    <a:pt x="111" y="65"/>
                    <a:pt x="111" y="65"/>
                    <a:pt x="111" y="65"/>
                  </a:cubicBezTo>
                  <a:cubicBezTo>
                    <a:pt x="101" y="67"/>
                    <a:pt x="90" y="65"/>
                    <a:pt x="80" y="61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42" y="41"/>
                    <a:pt x="24" y="36"/>
                    <a:pt x="6" y="36"/>
                  </a:cubicBezTo>
                  <a:cubicBezTo>
                    <a:pt x="4" y="36"/>
                    <a:pt x="2" y="37"/>
                    <a:pt x="2" y="39"/>
                  </a:cubicBezTo>
                  <a:cubicBezTo>
                    <a:pt x="0" y="40"/>
                    <a:pt x="0" y="42"/>
                    <a:pt x="1" y="44"/>
                  </a:cubicBezTo>
                  <a:cubicBezTo>
                    <a:pt x="24" y="113"/>
                    <a:pt x="24" y="113"/>
                    <a:pt x="24" y="113"/>
                  </a:cubicBezTo>
                  <a:cubicBezTo>
                    <a:pt x="29" y="127"/>
                    <a:pt x="38" y="141"/>
                    <a:pt x="50" y="151"/>
                  </a:cubicBezTo>
                  <a:cubicBezTo>
                    <a:pt x="52" y="153"/>
                    <a:pt x="52" y="153"/>
                    <a:pt x="52" y="153"/>
                  </a:cubicBezTo>
                  <a:cubicBezTo>
                    <a:pt x="66" y="164"/>
                    <a:pt x="82" y="171"/>
                    <a:pt x="100" y="173"/>
                  </a:cubicBezTo>
                  <a:cubicBezTo>
                    <a:pt x="100" y="200"/>
                    <a:pt x="100" y="200"/>
                    <a:pt x="100" y="200"/>
                  </a:cubicBezTo>
                  <a:cubicBezTo>
                    <a:pt x="96" y="200"/>
                    <a:pt x="96" y="200"/>
                    <a:pt x="96" y="200"/>
                  </a:cubicBezTo>
                  <a:cubicBezTo>
                    <a:pt x="93" y="200"/>
                    <a:pt x="90" y="203"/>
                    <a:pt x="90" y="206"/>
                  </a:cubicBezTo>
                  <a:cubicBezTo>
                    <a:pt x="90" y="210"/>
                    <a:pt x="93" y="212"/>
                    <a:pt x="96" y="212"/>
                  </a:cubicBezTo>
                  <a:cubicBezTo>
                    <a:pt x="106" y="212"/>
                    <a:pt x="106" y="212"/>
                    <a:pt x="106" y="212"/>
                  </a:cubicBezTo>
                  <a:cubicBezTo>
                    <a:pt x="128" y="212"/>
                    <a:pt x="128" y="212"/>
                    <a:pt x="128" y="212"/>
                  </a:cubicBezTo>
                  <a:cubicBezTo>
                    <a:pt x="131" y="212"/>
                    <a:pt x="134" y="210"/>
                    <a:pt x="134" y="206"/>
                  </a:cubicBezTo>
                  <a:cubicBezTo>
                    <a:pt x="134" y="203"/>
                    <a:pt x="131" y="200"/>
                    <a:pt x="128" y="200"/>
                  </a:cubicBezTo>
                  <a:cubicBezTo>
                    <a:pt x="111" y="200"/>
                    <a:pt x="111" y="200"/>
                    <a:pt x="111" y="200"/>
                  </a:cubicBezTo>
                  <a:cubicBezTo>
                    <a:pt x="111" y="173"/>
                    <a:pt x="111" y="173"/>
                    <a:pt x="111" y="173"/>
                  </a:cubicBezTo>
                  <a:cubicBezTo>
                    <a:pt x="140" y="171"/>
                    <a:pt x="165" y="156"/>
                    <a:pt x="180" y="132"/>
                  </a:cubicBezTo>
                  <a:cubicBezTo>
                    <a:pt x="188" y="119"/>
                    <a:pt x="192" y="104"/>
                    <a:pt x="191" y="89"/>
                  </a:cubicBezTo>
                  <a:cubicBezTo>
                    <a:pt x="202" y="84"/>
                    <a:pt x="209" y="74"/>
                    <a:pt x="209" y="63"/>
                  </a:cubicBezTo>
                  <a:cubicBezTo>
                    <a:pt x="209" y="63"/>
                    <a:pt x="209" y="63"/>
                    <a:pt x="209" y="63"/>
                  </a:cubicBezTo>
                  <a:cubicBezTo>
                    <a:pt x="211" y="63"/>
                    <a:pt x="213" y="62"/>
                    <a:pt x="214" y="60"/>
                  </a:cubicBezTo>
                  <a:cubicBezTo>
                    <a:pt x="215" y="59"/>
                    <a:pt x="215" y="56"/>
                    <a:pt x="214" y="54"/>
                  </a:cubicBezTo>
                  <a:close/>
                  <a:moveTo>
                    <a:pt x="163" y="19"/>
                  </a:moveTo>
                  <a:cubicBezTo>
                    <a:pt x="164" y="17"/>
                    <a:pt x="166" y="15"/>
                    <a:pt x="169" y="14"/>
                  </a:cubicBezTo>
                  <a:cubicBezTo>
                    <a:pt x="174" y="12"/>
                    <a:pt x="180" y="13"/>
                    <a:pt x="185" y="15"/>
                  </a:cubicBezTo>
                  <a:cubicBezTo>
                    <a:pt x="188" y="16"/>
                    <a:pt x="188" y="16"/>
                    <a:pt x="188" y="16"/>
                  </a:cubicBezTo>
                  <a:cubicBezTo>
                    <a:pt x="193" y="19"/>
                    <a:pt x="197" y="24"/>
                    <a:pt x="199" y="29"/>
                  </a:cubicBezTo>
                  <a:cubicBezTo>
                    <a:pt x="197" y="27"/>
                    <a:pt x="195" y="26"/>
                    <a:pt x="193" y="25"/>
                  </a:cubicBezTo>
                  <a:cubicBezTo>
                    <a:pt x="186" y="21"/>
                    <a:pt x="177" y="21"/>
                    <a:pt x="169" y="23"/>
                  </a:cubicBezTo>
                  <a:cubicBezTo>
                    <a:pt x="167" y="24"/>
                    <a:pt x="165" y="25"/>
                    <a:pt x="164" y="26"/>
                  </a:cubicBezTo>
                  <a:cubicBezTo>
                    <a:pt x="163" y="24"/>
                    <a:pt x="163" y="21"/>
                    <a:pt x="163" y="19"/>
                  </a:cubicBezTo>
                  <a:close/>
                  <a:moveTo>
                    <a:pt x="177" y="73"/>
                  </a:moveTo>
                  <a:cubicBezTo>
                    <a:pt x="182" y="91"/>
                    <a:pt x="179" y="111"/>
                    <a:pt x="170" y="126"/>
                  </a:cubicBezTo>
                  <a:cubicBezTo>
                    <a:pt x="156" y="148"/>
                    <a:pt x="132" y="161"/>
                    <a:pt x="106" y="161"/>
                  </a:cubicBezTo>
                  <a:cubicBezTo>
                    <a:pt x="89" y="161"/>
                    <a:pt x="73" y="155"/>
                    <a:pt x="60" y="144"/>
                  </a:cubicBezTo>
                  <a:cubicBezTo>
                    <a:pt x="58" y="142"/>
                    <a:pt x="58" y="142"/>
                    <a:pt x="58" y="142"/>
                  </a:cubicBezTo>
                  <a:cubicBezTo>
                    <a:pt x="48" y="133"/>
                    <a:pt x="40" y="122"/>
                    <a:pt x="36" y="109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28" y="50"/>
                    <a:pt x="41" y="54"/>
                    <a:pt x="52" y="59"/>
                  </a:cubicBezTo>
                  <a:cubicBezTo>
                    <a:pt x="75" y="71"/>
                    <a:pt x="75" y="71"/>
                    <a:pt x="75" y="71"/>
                  </a:cubicBezTo>
                  <a:cubicBezTo>
                    <a:pt x="87" y="78"/>
                    <a:pt x="101" y="79"/>
                    <a:pt x="114" y="77"/>
                  </a:cubicBezTo>
                  <a:cubicBezTo>
                    <a:pt x="121" y="75"/>
                    <a:pt x="121" y="75"/>
                    <a:pt x="121" y="75"/>
                  </a:cubicBezTo>
                  <a:cubicBezTo>
                    <a:pt x="139" y="72"/>
                    <a:pt x="154" y="60"/>
                    <a:pt x="162" y="44"/>
                  </a:cubicBezTo>
                  <a:cubicBezTo>
                    <a:pt x="163" y="42"/>
                    <a:pt x="164" y="40"/>
                    <a:pt x="166" y="39"/>
                  </a:cubicBezTo>
                  <a:cubicBezTo>
                    <a:pt x="166" y="39"/>
                    <a:pt x="166" y="39"/>
                    <a:pt x="166" y="39"/>
                  </a:cubicBezTo>
                  <a:cubicBezTo>
                    <a:pt x="168" y="37"/>
                    <a:pt x="170" y="35"/>
                    <a:pt x="173" y="34"/>
                  </a:cubicBezTo>
                  <a:cubicBezTo>
                    <a:pt x="178" y="33"/>
                    <a:pt x="183" y="33"/>
                    <a:pt x="188" y="35"/>
                  </a:cubicBezTo>
                  <a:cubicBezTo>
                    <a:pt x="193" y="38"/>
                    <a:pt x="197" y="42"/>
                    <a:pt x="199" y="48"/>
                  </a:cubicBezTo>
                  <a:cubicBezTo>
                    <a:pt x="200" y="50"/>
                    <a:pt x="200" y="50"/>
                    <a:pt x="200" y="50"/>
                  </a:cubicBezTo>
                  <a:cubicBezTo>
                    <a:pt x="195" y="50"/>
                    <a:pt x="195" y="50"/>
                    <a:pt x="195" y="50"/>
                  </a:cubicBezTo>
                  <a:cubicBezTo>
                    <a:pt x="185" y="50"/>
                    <a:pt x="176" y="59"/>
                    <a:pt x="176" y="69"/>
                  </a:cubicBezTo>
                  <a:cubicBezTo>
                    <a:pt x="177" y="70"/>
                    <a:pt x="177" y="72"/>
                    <a:pt x="177" y="73"/>
                  </a:cubicBezTo>
                  <a:close/>
                  <a:moveTo>
                    <a:pt x="190" y="76"/>
                  </a:moveTo>
                  <a:cubicBezTo>
                    <a:pt x="190" y="74"/>
                    <a:pt x="189" y="72"/>
                    <a:pt x="189" y="70"/>
                  </a:cubicBezTo>
                  <a:cubicBezTo>
                    <a:pt x="189" y="70"/>
                    <a:pt x="189" y="69"/>
                    <a:pt x="189" y="69"/>
                  </a:cubicBezTo>
                  <a:cubicBezTo>
                    <a:pt x="189" y="66"/>
                    <a:pt x="191" y="63"/>
                    <a:pt x="195" y="63"/>
                  </a:cubicBezTo>
                  <a:cubicBezTo>
                    <a:pt x="197" y="63"/>
                    <a:pt x="197" y="63"/>
                    <a:pt x="197" y="63"/>
                  </a:cubicBezTo>
                  <a:cubicBezTo>
                    <a:pt x="197" y="68"/>
                    <a:pt x="195" y="73"/>
                    <a:pt x="190" y="76"/>
                  </a:cubicBezTo>
                  <a:close/>
                </a:path>
              </a:pathLst>
            </a:cu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8" name="Freeform 33">
              <a:extLst>
                <a:ext uri="{FF2B5EF4-FFF2-40B4-BE49-F238E27FC236}">
                  <a16:creationId xmlns:a16="http://schemas.microsoft.com/office/drawing/2014/main" id="{369E5A16-AAE2-409F-AF88-FE37651A92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564" y="2647951"/>
              <a:ext cx="212725" cy="93663"/>
            </a:xfrm>
            <a:custGeom>
              <a:avLst/>
              <a:gdLst>
                <a:gd name="T0" fmla="*/ 80 w 90"/>
                <a:gd name="T1" fmla="*/ 10 h 40"/>
                <a:gd name="T2" fmla="*/ 16 w 90"/>
                <a:gd name="T3" fmla="*/ 24 h 40"/>
                <a:gd name="T4" fmla="*/ 25 w 90"/>
                <a:gd name="T5" fmla="*/ 11 h 40"/>
                <a:gd name="T6" fmla="*/ 24 w 90"/>
                <a:gd name="T7" fmla="*/ 2 h 40"/>
                <a:gd name="T8" fmla="*/ 16 w 90"/>
                <a:gd name="T9" fmla="*/ 4 h 40"/>
                <a:gd name="T10" fmla="*/ 2 w 90"/>
                <a:gd name="T11" fmla="*/ 23 h 40"/>
                <a:gd name="T12" fmla="*/ 1 w 90"/>
                <a:gd name="T13" fmla="*/ 28 h 40"/>
                <a:gd name="T14" fmla="*/ 4 w 90"/>
                <a:gd name="T15" fmla="*/ 32 h 40"/>
                <a:gd name="T16" fmla="*/ 37 w 90"/>
                <a:gd name="T17" fmla="*/ 40 h 40"/>
                <a:gd name="T18" fmla="*/ 88 w 90"/>
                <a:gd name="T19" fmla="*/ 19 h 40"/>
                <a:gd name="T20" fmla="*/ 88 w 90"/>
                <a:gd name="T21" fmla="*/ 10 h 40"/>
                <a:gd name="T22" fmla="*/ 80 w 90"/>
                <a:gd name="T23" fmla="*/ 1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0" h="40">
                  <a:moveTo>
                    <a:pt x="80" y="10"/>
                  </a:moveTo>
                  <a:cubicBezTo>
                    <a:pt x="63" y="27"/>
                    <a:pt x="38" y="32"/>
                    <a:pt x="16" y="24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7" y="8"/>
                    <a:pt x="27" y="4"/>
                    <a:pt x="24" y="2"/>
                  </a:cubicBezTo>
                  <a:cubicBezTo>
                    <a:pt x="21" y="0"/>
                    <a:pt x="18" y="1"/>
                    <a:pt x="16" y="4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1" y="24"/>
                    <a:pt x="0" y="26"/>
                    <a:pt x="1" y="28"/>
                  </a:cubicBezTo>
                  <a:cubicBezTo>
                    <a:pt x="1" y="30"/>
                    <a:pt x="3" y="31"/>
                    <a:pt x="4" y="32"/>
                  </a:cubicBezTo>
                  <a:cubicBezTo>
                    <a:pt x="14" y="37"/>
                    <a:pt x="26" y="40"/>
                    <a:pt x="37" y="40"/>
                  </a:cubicBezTo>
                  <a:cubicBezTo>
                    <a:pt x="56" y="40"/>
                    <a:pt x="74" y="33"/>
                    <a:pt x="88" y="19"/>
                  </a:cubicBezTo>
                  <a:cubicBezTo>
                    <a:pt x="90" y="16"/>
                    <a:pt x="90" y="13"/>
                    <a:pt x="88" y="10"/>
                  </a:cubicBezTo>
                  <a:cubicBezTo>
                    <a:pt x="86" y="8"/>
                    <a:pt x="82" y="8"/>
                    <a:pt x="80" y="10"/>
                  </a:cubicBezTo>
                  <a:close/>
                </a:path>
              </a:pathLst>
            </a:cu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30962034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2EC355-8590-47A8-A74C-508B5FED1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Animal </a:t>
            </a:r>
            <a:r>
              <a:rPr lang="da-DK" dirty="0" err="1"/>
              <a:t>welfare</a:t>
            </a:r>
            <a:r>
              <a:rPr lang="da-DK" dirty="0"/>
              <a:t> in </a:t>
            </a:r>
            <a:r>
              <a:rPr lang="da-DK" dirty="0" err="1"/>
              <a:t>organic</a:t>
            </a:r>
            <a:r>
              <a:rPr lang="da-DK" dirty="0"/>
              <a:t> </a:t>
            </a:r>
            <a:r>
              <a:rPr lang="da-DK" dirty="0" err="1"/>
              <a:t>poultry</a:t>
            </a:r>
            <a:r>
              <a:rPr lang="da-DK" dirty="0"/>
              <a:t> </a:t>
            </a:r>
            <a:r>
              <a:rPr lang="da-DK" dirty="0" err="1"/>
              <a:t>Production</a:t>
            </a:r>
            <a:r>
              <a:rPr lang="da-DK" dirty="0"/>
              <a:t> </a:t>
            </a:r>
          </a:p>
        </p:txBody>
      </p:sp>
      <p:pic>
        <p:nvPicPr>
          <p:cNvPr id="8" name="Pladsholder til billede 7">
            <a:extLst>
              <a:ext uri="{FF2B5EF4-FFF2-40B4-BE49-F238E27FC236}">
                <a16:creationId xmlns:a16="http://schemas.microsoft.com/office/drawing/2014/main" id="{6D3B9107-7761-4478-A163-0823A4247A9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0069" y="1562400"/>
            <a:ext cx="2755532" cy="4150775"/>
          </a:xfrm>
        </p:spPr>
      </p:pic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05722E75-68C7-4ED5-BC79-A544FE8736A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49600" y="1562400"/>
            <a:ext cx="7211803" cy="3808121"/>
          </a:xfrm>
        </p:spPr>
        <p:txBody>
          <a:bodyPr/>
          <a:lstStyle/>
          <a:p>
            <a:r>
              <a:rPr lang="da-DK" dirty="0" err="1"/>
              <a:t>Slow</a:t>
            </a:r>
            <a:r>
              <a:rPr lang="da-DK" dirty="0"/>
              <a:t>-growing </a:t>
            </a:r>
            <a:r>
              <a:rPr lang="da-DK" dirty="0" err="1"/>
              <a:t>breeds</a:t>
            </a:r>
            <a:r>
              <a:rPr lang="da-DK" dirty="0"/>
              <a:t>.</a:t>
            </a:r>
          </a:p>
          <a:p>
            <a:r>
              <a:rPr lang="da-DK" dirty="0"/>
              <a:t>Good </a:t>
            </a:r>
            <a:r>
              <a:rPr lang="da-DK" dirty="0" err="1"/>
              <a:t>conditions</a:t>
            </a:r>
            <a:r>
              <a:rPr lang="da-DK" dirty="0"/>
              <a:t> for </a:t>
            </a:r>
            <a:r>
              <a:rPr lang="da-DK" dirty="0" err="1"/>
              <a:t>natural</a:t>
            </a:r>
            <a:r>
              <a:rPr lang="da-DK" dirty="0"/>
              <a:t> </a:t>
            </a:r>
            <a:r>
              <a:rPr lang="da-DK" dirty="0" err="1"/>
              <a:t>behaviour</a:t>
            </a:r>
            <a:r>
              <a:rPr lang="da-DK" dirty="0"/>
              <a:t>.</a:t>
            </a:r>
          </a:p>
          <a:p>
            <a:r>
              <a:rPr lang="da-DK" dirty="0"/>
              <a:t>Access to outdoor </a:t>
            </a:r>
            <a:r>
              <a:rPr lang="da-DK" dirty="0" err="1"/>
              <a:t>areas</a:t>
            </a:r>
            <a:r>
              <a:rPr lang="da-DK" dirty="0"/>
              <a:t>. Outdoor </a:t>
            </a:r>
            <a:r>
              <a:rPr lang="da-DK" dirty="0" err="1"/>
              <a:t>areas</a:t>
            </a:r>
            <a:r>
              <a:rPr lang="da-DK" dirty="0"/>
              <a:t> have to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covered</a:t>
            </a:r>
            <a:r>
              <a:rPr lang="da-DK" dirty="0"/>
              <a:t> with vegetation.</a:t>
            </a:r>
          </a:p>
          <a:p>
            <a:r>
              <a:rPr lang="da-DK" dirty="0"/>
              <a:t>The minimum outdoor </a:t>
            </a:r>
            <a:r>
              <a:rPr lang="da-DK" dirty="0" err="1"/>
              <a:t>stocking</a:t>
            </a:r>
            <a:r>
              <a:rPr lang="da-DK" dirty="0"/>
              <a:t> </a:t>
            </a:r>
            <a:r>
              <a:rPr lang="da-DK" dirty="0" err="1"/>
              <a:t>density</a:t>
            </a:r>
            <a:r>
              <a:rPr lang="da-DK" dirty="0"/>
              <a:t> is 4 m2/</a:t>
            </a:r>
            <a:r>
              <a:rPr lang="da-DK" dirty="0" err="1"/>
              <a:t>boiler</a:t>
            </a:r>
            <a:r>
              <a:rPr lang="da-DK" dirty="0"/>
              <a:t> </a:t>
            </a:r>
          </a:p>
          <a:p>
            <a:r>
              <a:rPr lang="da-DK" dirty="0" err="1"/>
              <a:t>Indoor</a:t>
            </a:r>
            <a:r>
              <a:rPr lang="da-DK" dirty="0"/>
              <a:t> </a:t>
            </a:r>
            <a:r>
              <a:rPr lang="da-DK" dirty="0" err="1"/>
              <a:t>stocking</a:t>
            </a:r>
            <a:r>
              <a:rPr lang="da-DK" dirty="0"/>
              <a:t> </a:t>
            </a:r>
            <a:r>
              <a:rPr lang="da-DK" dirty="0" err="1"/>
              <a:t>density</a:t>
            </a:r>
            <a:r>
              <a:rPr lang="da-DK" dirty="0"/>
              <a:t> is </a:t>
            </a:r>
            <a:r>
              <a:rPr lang="da-DK" dirty="0" err="1"/>
              <a:t>maximum</a:t>
            </a:r>
            <a:r>
              <a:rPr lang="da-DK" dirty="0"/>
              <a:t> 10 </a:t>
            </a:r>
            <a:r>
              <a:rPr lang="da-DK" dirty="0" err="1"/>
              <a:t>boilers</a:t>
            </a:r>
            <a:r>
              <a:rPr lang="da-DK" dirty="0"/>
              <a:t>/m2 </a:t>
            </a:r>
          </a:p>
          <a:p>
            <a:r>
              <a:rPr lang="da-DK" dirty="0"/>
              <a:t>The </a:t>
            </a:r>
            <a:r>
              <a:rPr lang="da-DK" dirty="0" err="1"/>
              <a:t>building</a:t>
            </a:r>
            <a:r>
              <a:rPr lang="da-DK" dirty="0"/>
              <a:t> must have </a:t>
            </a:r>
            <a:r>
              <a:rPr lang="da-DK" dirty="0" err="1"/>
              <a:t>natural</a:t>
            </a:r>
            <a:r>
              <a:rPr lang="da-DK" dirty="0"/>
              <a:t> </a:t>
            </a:r>
            <a:r>
              <a:rPr lang="da-DK" dirty="0" err="1"/>
              <a:t>day</a:t>
            </a:r>
            <a:r>
              <a:rPr lang="da-DK" dirty="0"/>
              <a:t>-light and a </a:t>
            </a:r>
            <a:r>
              <a:rPr lang="da-DK" dirty="0" err="1"/>
              <a:t>resting</a:t>
            </a:r>
            <a:r>
              <a:rPr lang="da-DK" dirty="0"/>
              <a:t> </a:t>
            </a:r>
            <a:r>
              <a:rPr lang="da-DK" dirty="0" err="1"/>
              <a:t>period</a:t>
            </a:r>
            <a:r>
              <a:rPr lang="da-DK" dirty="0"/>
              <a:t> of at </a:t>
            </a:r>
            <a:r>
              <a:rPr lang="da-DK" dirty="0" err="1"/>
              <a:t>least</a:t>
            </a:r>
            <a:r>
              <a:rPr lang="da-DK" dirty="0"/>
              <a:t> 8 </a:t>
            </a:r>
            <a:r>
              <a:rPr lang="da-DK" dirty="0" err="1"/>
              <a:t>hours</a:t>
            </a:r>
            <a:r>
              <a:rPr lang="da-DK" dirty="0"/>
              <a:t> is </a:t>
            </a:r>
            <a:r>
              <a:rPr lang="da-DK" dirty="0" err="1"/>
              <a:t>required</a:t>
            </a:r>
            <a:r>
              <a:rPr lang="da-DK" dirty="0"/>
              <a:t>. </a:t>
            </a:r>
          </a:p>
          <a:p>
            <a:r>
              <a:rPr lang="da-DK" dirty="0"/>
              <a:t>Access to </a:t>
            </a:r>
            <a:r>
              <a:rPr lang="da-DK" dirty="0" err="1"/>
              <a:t>areas</a:t>
            </a:r>
            <a:r>
              <a:rPr lang="da-DK" dirty="0"/>
              <a:t> for </a:t>
            </a:r>
            <a:r>
              <a:rPr lang="da-DK" dirty="0" err="1"/>
              <a:t>dust</a:t>
            </a:r>
            <a:r>
              <a:rPr lang="da-DK" dirty="0"/>
              <a:t> </a:t>
            </a:r>
            <a:r>
              <a:rPr lang="da-DK" dirty="0" err="1"/>
              <a:t>bathing</a:t>
            </a:r>
            <a:r>
              <a:rPr lang="da-DK" dirty="0"/>
              <a:t> and </a:t>
            </a:r>
            <a:r>
              <a:rPr lang="da-DK" dirty="0" err="1"/>
              <a:t>scratching</a:t>
            </a:r>
            <a:r>
              <a:rPr lang="da-DK" dirty="0"/>
              <a:t>. </a:t>
            </a:r>
          </a:p>
          <a:p>
            <a:r>
              <a:rPr lang="da-DK" dirty="0" err="1"/>
              <a:t>Organic</a:t>
            </a:r>
            <a:r>
              <a:rPr lang="da-DK" dirty="0"/>
              <a:t> feed with a </a:t>
            </a:r>
            <a:r>
              <a:rPr lang="da-DK" dirty="0" err="1"/>
              <a:t>lot</a:t>
            </a:r>
            <a:r>
              <a:rPr lang="da-DK" dirty="0"/>
              <a:t> of roughage.</a:t>
            </a:r>
          </a:p>
          <a:p>
            <a:r>
              <a:rPr lang="da-DK" dirty="0" err="1"/>
              <a:t>Beak</a:t>
            </a:r>
            <a:r>
              <a:rPr lang="da-DK" dirty="0"/>
              <a:t> </a:t>
            </a:r>
            <a:r>
              <a:rPr lang="da-DK" dirty="0" err="1"/>
              <a:t>trimming</a:t>
            </a:r>
            <a:r>
              <a:rPr lang="da-DK" dirty="0"/>
              <a:t> is not </a:t>
            </a:r>
            <a:r>
              <a:rPr lang="da-DK" dirty="0" err="1"/>
              <a:t>allowed</a:t>
            </a:r>
            <a:r>
              <a:rPr lang="da-DK" dirty="0"/>
              <a:t>. </a:t>
            </a:r>
          </a:p>
          <a:p>
            <a:r>
              <a:rPr lang="da-DK" dirty="0" err="1"/>
              <a:t>Use</a:t>
            </a:r>
            <a:r>
              <a:rPr lang="da-DK" dirty="0"/>
              <a:t> of </a:t>
            </a:r>
            <a:r>
              <a:rPr lang="da-DK" dirty="0" err="1"/>
              <a:t>antibiotics</a:t>
            </a:r>
            <a:r>
              <a:rPr lang="da-DK" dirty="0"/>
              <a:t> and </a:t>
            </a:r>
            <a:r>
              <a:rPr lang="da-DK" dirty="0" err="1"/>
              <a:t>other</a:t>
            </a:r>
            <a:r>
              <a:rPr lang="da-DK" dirty="0"/>
              <a:t> drugs is </a:t>
            </a:r>
            <a:r>
              <a:rPr lang="da-DK" dirty="0" err="1"/>
              <a:t>severely</a:t>
            </a:r>
            <a:r>
              <a:rPr lang="da-DK" dirty="0"/>
              <a:t> </a:t>
            </a:r>
            <a:r>
              <a:rPr lang="da-DK" dirty="0" err="1"/>
              <a:t>restricted</a:t>
            </a:r>
            <a:r>
              <a:rPr lang="da-DK" dirty="0"/>
              <a:t>. </a:t>
            </a:r>
          </a:p>
          <a:p>
            <a:pPr marL="0" indent="0">
              <a:buNone/>
            </a:pPr>
            <a:r>
              <a:rPr lang="da-DK" dirty="0"/>
              <a:t> </a:t>
            </a:r>
          </a:p>
          <a:p>
            <a:endParaRPr lang="da-DK" dirty="0"/>
          </a:p>
        </p:txBody>
      </p:sp>
      <p:grpSp>
        <p:nvGrpSpPr>
          <p:cNvPr id="5" name="Gruppe 4">
            <a:extLst>
              <a:ext uri="{FF2B5EF4-FFF2-40B4-BE49-F238E27FC236}">
                <a16:creationId xmlns:a16="http://schemas.microsoft.com/office/drawing/2014/main" id="{1296A1EF-E21F-42C8-8B4F-7C9F38F2C928}"/>
              </a:ext>
            </a:extLst>
          </p:cNvPr>
          <p:cNvGrpSpPr/>
          <p:nvPr/>
        </p:nvGrpSpPr>
        <p:grpSpPr>
          <a:xfrm>
            <a:off x="10870825" y="495526"/>
            <a:ext cx="511175" cy="504825"/>
            <a:chOff x="3590926" y="2420938"/>
            <a:chExt cx="511175" cy="504825"/>
          </a:xfrm>
        </p:grpSpPr>
        <p:sp>
          <p:nvSpPr>
            <p:cNvPr id="7" name="Freeform 32">
              <a:extLst>
                <a:ext uri="{FF2B5EF4-FFF2-40B4-BE49-F238E27FC236}">
                  <a16:creationId xmlns:a16="http://schemas.microsoft.com/office/drawing/2014/main" id="{7924BA45-5E7B-4701-8344-F4E7431769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90926" y="2420938"/>
              <a:ext cx="511175" cy="504825"/>
            </a:xfrm>
            <a:custGeom>
              <a:avLst/>
              <a:gdLst>
                <a:gd name="T0" fmla="*/ 211 w 215"/>
                <a:gd name="T1" fmla="*/ 46 h 212"/>
                <a:gd name="T2" fmla="*/ 191 w 215"/>
                <a:gd name="T3" fmla="*/ 4 h 212"/>
                <a:gd name="T4" fmla="*/ 152 w 215"/>
                <a:gd name="T5" fmla="*/ 15 h 212"/>
                <a:gd name="T6" fmla="*/ 154 w 215"/>
                <a:gd name="T7" fmla="*/ 34 h 212"/>
                <a:gd name="T8" fmla="*/ 151 w 215"/>
                <a:gd name="T9" fmla="*/ 38 h 212"/>
                <a:gd name="T10" fmla="*/ 111 w 215"/>
                <a:gd name="T11" fmla="*/ 65 h 212"/>
                <a:gd name="T12" fmla="*/ 57 w 215"/>
                <a:gd name="T13" fmla="*/ 49 h 212"/>
                <a:gd name="T14" fmla="*/ 2 w 215"/>
                <a:gd name="T15" fmla="*/ 39 h 212"/>
                <a:gd name="T16" fmla="*/ 24 w 215"/>
                <a:gd name="T17" fmla="*/ 113 h 212"/>
                <a:gd name="T18" fmla="*/ 52 w 215"/>
                <a:gd name="T19" fmla="*/ 153 h 212"/>
                <a:gd name="T20" fmla="*/ 100 w 215"/>
                <a:gd name="T21" fmla="*/ 200 h 212"/>
                <a:gd name="T22" fmla="*/ 90 w 215"/>
                <a:gd name="T23" fmla="*/ 206 h 212"/>
                <a:gd name="T24" fmla="*/ 106 w 215"/>
                <a:gd name="T25" fmla="*/ 212 h 212"/>
                <a:gd name="T26" fmla="*/ 134 w 215"/>
                <a:gd name="T27" fmla="*/ 206 h 212"/>
                <a:gd name="T28" fmla="*/ 111 w 215"/>
                <a:gd name="T29" fmla="*/ 200 h 212"/>
                <a:gd name="T30" fmla="*/ 180 w 215"/>
                <a:gd name="T31" fmla="*/ 132 h 212"/>
                <a:gd name="T32" fmla="*/ 209 w 215"/>
                <a:gd name="T33" fmla="*/ 63 h 212"/>
                <a:gd name="T34" fmla="*/ 214 w 215"/>
                <a:gd name="T35" fmla="*/ 60 h 212"/>
                <a:gd name="T36" fmla="*/ 163 w 215"/>
                <a:gd name="T37" fmla="*/ 19 h 212"/>
                <a:gd name="T38" fmla="*/ 185 w 215"/>
                <a:gd name="T39" fmla="*/ 15 h 212"/>
                <a:gd name="T40" fmla="*/ 199 w 215"/>
                <a:gd name="T41" fmla="*/ 29 h 212"/>
                <a:gd name="T42" fmla="*/ 169 w 215"/>
                <a:gd name="T43" fmla="*/ 23 h 212"/>
                <a:gd name="T44" fmla="*/ 163 w 215"/>
                <a:gd name="T45" fmla="*/ 19 h 212"/>
                <a:gd name="T46" fmla="*/ 170 w 215"/>
                <a:gd name="T47" fmla="*/ 126 h 212"/>
                <a:gd name="T48" fmla="*/ 60 w 215"/>
                <a:gd name="T49" fmla="*/ 144 h 212"/>
                <a:gd name="T50" fmla="*/ 36 w 215"/>
                <a:gd name="T51" fmla="*/ 109 h 212"/>
                <a:gd name="T52" fmla="*/ 52 w 215"/>
                <a:gd name="T53" fmla="*/ 59 h 212"/>
                <a:gd name="T54" fmla="*/ 114 w 215"/>
                <a:gd name="T55" fmla="*/ 77 h 212"/>
                <a:gd name="T56" fmla="*/ 162 w 215"/>
                <a:gd name="T57" fmla="*/ 44 h 212"/>
                <a:gd name="T58" fmla="*/ 166 w 215"/>
                <a:gd name="T59" fmla="*/ 39 h 212"/>
                <a:gd name="T60" fmla="*/ 188 w 215"/>
                <a:gd name="T61" fmla="*/ 35 h 212"/>
                <a:gd name="T62" fmla="*/ 200 w 215"/>
                <a:gd name="T63" fmla="*/ 50 h 212"/>
                <a:gd name="T64" fmla="*/ 176 w 215"/>
                <a:gd name="T65" fmla="*/ 69 h 212"/>
                <a:gd name="T66" fmla="*/ 190 w 215"/>
                <a:gd name="T67" fmla="*/ 76 h 212"/>
                <a:gd name="T68" fmla="*/ 189 w 215"/>
                <a:gd name="T69" fmla="*/ 69 h 212"/>
                <a:gd name="T70" fmla="*/ 197 w 215"/>
                <a:gd name="T71" fmla="*/ 6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5" h="212">
                  <a:moveTo>
                    <a:pt x="214" y="54"/>
                  </a:moveTo>
                  <a:cubicBezTo>
                    <a:pt x="211" y="46"/>
                    <a:pt x="211" y="46"/>
                    <a:pt x="211" y="46"/>
                  </a:cubicBezTo>
                  <a:cubicBezTo>
                    <a:pt x="215" y="30"/>
                    <a:pt x="208" y="13"/>
                    <a:pt x="193" y="5"/>
                  </a:cubicBezTo>
                  <a:cubicBezTo>
                    <a:pt x="191" y="4"/>
                    <a:pt x="191" y="4"/>
                    <a:pt x="191" y="4"/>
                  </a:cubicBezTo>
                  <a:cubicBezTo>
                    <a:pt x="183" y="0"/>
                    <a:pt x="173" y="0"/>
                    <a:pt x="165" y="2"/>
                  </a:cubicBezTo>
                  <a:cubicBezTo>
                    <a:pt x="159" y="5"/>
                    <a:pt x="154" y="9"/>
                    <a:pt x="152" y="15"/>
                  </a:cubicBezTo>
                  <a:cubicBezTo>
                    <a:pt x="150" y="21"/>
                    <a:pt x="151" y="27"/>
                    <a:pt x="154" y="33"/>
                  </a:cubicBezTo>
                  <a:cubicBezTo>
                    <a:pt x="154" y="34"/>
                    <a:pt x="154" y="34"/>
                    <a:pt x="154" y="34"/>
                  </a:cubicBezTo>
                  <a:cubicBezTo>
                    <a:pt x="153" y="35"/>
                    <a:pt x="152" y="37"/>
                    <a:pt x="151" y="38"/>
                  </a:cubicBezTo>
                  <a:cubicBezTo>
                    <a:pt x="151" y="38"/>
                    <a:pt x="151" y="38"/>
                    <a:pt x="151" y="38"/>
                  </a:cubicBezTo>
                  <a:cubicBezTo>
                    <a:pt x="145" y="51"/>
                    <a:pt x="133" y="60"/>
                    <a:pt x="119" y="63"/>
                  </a:cubicBezTo>
                  <a:cubicBezTo>
                    <a:pt x="111" y="65"/>
                    <a:pt x="111" y="65"/>
                    <a:pt x="111" y="65"/>
                  </a:cubicBezTo>
                  <a:cubicBezTo>
                    <a:pt x="101" y="67"/>
                    <a:pt x="90" y="65"/>
                    <a:pt x="80" y="61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42" y="41"/>
                    <a:pt x="24" y="36"/>
                    <a:pt x="6" y="36"/>
                  </a:cubicBezTo>
                  <a:cubicBezTo>
                    <a:pt x="4" y="36"/>
                    <a:pt x="2" y="37"/>
                    <a:pt x="2" y="39"/>
                  </a:cubicBezTo>
                  <a:cubicBezTo>
                    <a:pt x="0" y="40"/>
                    <a:pt x="0" y="42"/>
                    <a:pt x="1" y="44"/>
                  </a:cubicBezTo>
                  <a:cubicBezTo>
                    <a:pt x="24" y="113"/>
                    <a:pt x="24" y="113"/>
                    <a:pt x="24" y="113"/>
                  </a:cubicBezTo>
                  <a:cubicBezTo>
                    <a:pt x="29" y="127"/>
                    <a:pt x="38" y="141"/>
                    <a:pt x="50" y="151"/>
                  </a:cubicBezTo>
                  <a:cubicBezTo>
                    <a:pt x="52" y="153"/>
                    <a:pt x="52" y="153"/>
                    <a:pt x="52" y="153"/>
                  </a:cubicBezTo>
                  <a:cubicBezTo>
                    <a:pt x="66" y="164"/>
                    <a:pt x="82" y="171"/>
                    <a:pt x="100" y="173"/>
                  </a:cubicBezTo>
                  <a:cubicBezTo>
                    <a:pt x="100" y="200"/>
                    <a:pt x="100" y="200"/>
                    <a:pt x="100" y="200"/>
                  </a:cubicBezTo>
                  <a:cubicBezTo>
                    <a:pt x="96" y="200"/>
                    <a:pt x="96" y="200"/>
                    <a:pt x="96" y="200"/>
                  </a:cubicBezTo>
                  <a:cubicBezTo>
                    <a:pt x="93" y="200"/>
                    <a:pt x="90" y="203"/>
                    <a:pt x="90" y="206"/>
                  </a:cubicBezTo>
                  <a:cubicBezTo>
                    <a:pt x="90" y="210"/>
                    <a:pt x="93" y="212"/>
                    <a:pt x="96" y="212"/>
                  </a:cubicBezTo>
                  <a:cubicBezTo>
                    <a:pt x="106" y="212"/>
                    <a:pt x="106" y="212"/>
                    <a:pt x="106" y="212"/>
                  </a:cubicBezTo>
                  <a:cubicBezTo>
                    <a:pt x="128" y="212"/>
                    <a:pt x="128" y="212"/>
                    <a:pt x="128" y="212"/>
                  </a:cubicBezTo>
                  <a:cubicBezTo>
                    <a:pt x="131" y="212"/>
                    <a:pt x="134" y="210"/>
                    <a:pt x="134" y="206"/>
                  </a:cubicBezTo>
                  <a:cubicBezTo>
                    <a:pt x="134" y="203"/>
                    <a:pt x="131" y="200"/>
                    <a:pt x="128" y="200"/>
                  </a:cubicBezTo>
                  <a:cubicBezTo>
                    <a:pt x="111" y="200"/>
                    <a:pt x="111" y="200"/>
                    <a:pt x="111" y="200"/>
                  </a:cubicBezTo>
                  <a:cubicBezTo>
                    <a:pt x="111" y="173"/>
                    <a:pt x="111" y="173"/>
                    <a:pt x="111" y="173"/>
                  </a:cubicBezTo>
                  <a:cubicBezTo>
                    <a:pt x="140" y="171"/>
                    <a:pt x="165" y="156"/>
                    <a:pt x="180" y="132"/>
                  </a:cubicBezTo>
                  <a:cubicBezTo>
                    <a:pt x="188" y="119"/>
                    <a:pt x="192" y="104"/>
                    <a:pt x="191" y="89"/>
                  </a:cubicBezTo>
                  <a:cubicBezTo>
                    <a:pt x="202" y="84"/>
                    <a:pt x="209" y="74"/>
                    <a:pt x="209" y="63"/>
                  </a:cubicBezTo>
                  <a:cubicBezTo>
                    <a:pt x="209" y="63"/>
                    <a:pt x="209" y="63"/>
                    <a:pt x="209" y="63"/>
                  </a:cubicBezTo>
                  <a:cubicBezTo>
                    <a:pt x="211" y="63"/>
                    <a:pt x="213" y="62"/>
                    <a:pt x="214" y="60"/>
                  </a:cubicBezTo>
                  <a:cubicBezTo>
                    <a:pt x="215" y="59"/>
                    <a:pt x="215" y="56"/>
                    <a:pt x="214" y="54"/>
                  </a:cubicBezTo>
                  <a:close/>
                  <a:moveTo>
                    <a:pt x="163" y="19"/>
                  </a:moveTo>
                  <a:cubicBezTo>
                    <a:pt x="164" y="17"/>
                    <a:pt x="166" y="15"/>
                    <a:pt x="169" y="14"/>
                  </a:cubicBezTo>
                  <a:cubicBezTo>
                    <a:pt x="174" y="12"/>
                    <a:pt x="180" y="13"/>
                    <a:pt x="185" y="15"/>
                  </a:cubicBezTo>
                  <a:cubicBezTo>
                    <a:pt x="188" y="16"/>
                    <a:pt x="188" y="16"/>
                    <a:pt x="188" y="16"/>
                  </a:cubicBezTo>
                  <a:cubicBezTo>
                    <a:pt x="193" y="19"/>
                    <a:pt x="197" y="24"/>
                    <a:pt x="199" y="29"/>
                  </a:cubicBezTo>
                  <a:cubicBezTo>
                    <a:pt x="197" y="27"/>
                    <a:pt x="195" y="26"/>
                    <a:pt x="193" y="25"/>
                  </a:cubicBezTo>
                  <a:cubicBezTo>
                    <a:pt x="186" y="21"/>
                    <a:pt x="177" y="21"/>
                    <a:pt x="169" y="23"/>
                  </a:cubicBezTo>
                  <a:cubicBezTo>
                    <a:pt x="167" y="24"/>
                    <a:pt x="165" y="25"/>
                    <a:pt x="164" y="26"/>
                  </a:cubicBezTo>
                  <a:cubicBezTo>
                    <a:pt x="163" y="24"/>
                    <a:pt x="163" y="21"/>
                    <a:pt x="163" y="19"/>
                  </a:cubicBezTo>
                  <a:close/>
                  <a:moveTo>
                    <a:pt x="177" y="73"/>
                  </a:moveTo>
                  <a:cubicBezTo>
                    <a:pt x="182" y="91"/>
                    <a:pt x="179" y="111"/>
                    <a:pt x="170" y="126"/>
                  </a:cubicBezTo>
                  <a:cubicBezTo>
                    <a:pt x="156" y="148"/>
                    <a:pt x="132" y="161"/>
                    <a:pt x="106" y="161"/>
                  </a:cubicBezTo>
                  <a:cubicBezTo>
                    <a:pt x="89" y="161"/>
                    <a:pt x="73" y="155"/>
                    <a:pt x="60" y="144"/>
                  </a:cubicBezTo>
                  <a:cubicBezTo>
                    <a:pt x="58" y="142"/>
                    <a:pt x="58" y="142"/>
                    <a:pt x="58" y="142"/>
                  </a:cubicBezTo>
                  <a:cubicBezTo>
                    <a:pt x="48" y="133"/>
                    <a:pt x="40" y="122"/>
                    <a:pt x="36" y="109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28" y="50"/>
                    <a:pt x="41" y="54"/>
                    <a:pt x="52" y="59"/>
                  </a:cubicBezTo>
                  <a:cubicBezTo>
                    <a:pt x="75" y="71"/>
                    <a:pt x="75" y="71"/>
                    <a:pt x="75" y="71"/>
                  </a:cubicBezTo>
                  <a:cubicBezTo>
                    <a:pt x="87" y="78"/>
                    <a:pt x="101" y="79"/>
                    <a:pt x="114" y="77"/>
                  </a:cubicBezTo>
                  <a:cubicBezTo>
                    <a:pt x="121" y="75"/>
                    <a:pt x="121" y="75"/>
                    <a:pt x="121" y="75"/>
                  </a:cubicBezTo>
                  <a:cubicBezTo>
                    <a:pt x="139" y="72"/>
                    <a:pt x="154" y="60"/>
                    <a:pt x="162" y="44"/>
                  </a:cubicBezTo>
                  <a:cubicBezTo>
                    <a:pt x="163" y="42"/>
                    <a:pt x="164" y="40"/>
                    <a:pt x="166" y="39"/>
                  </a:cubicBezTo>
                  <a:cubicBezTo>
                    <a:pt x="166" y="39"/>
                    <a:pt x="166" y="39"/>
                    <a:pt x="166" y="39"/>
                  </a:cubicBezTo>
                  <a:cubicBezTo>
                    <a:pt x="168" y="37"/>
                    <a:pt x="170" y="35"/>
                    <a:pt x="173" y="34"/>
                  </a:cubicBezTo>
                  <a:cubicBezTo>
                    <a:pt x="178" y="33"/>
                    <a:pt x="183" y="33"/>
                    <a:pt x="188" y="35"/>
                  </a:cubicBezTo>
                  <a:cubicBezTo>
                    <a:pt x="193" y="38"/>
                    <a:pt x="197" y="42"/>
                    <a:pt x="199" y="48"/>
                  </a:cubicBezTo>
                  <a:cubicBezTo>
                    <a:pt x="200" y="50"/>
                    <a:pt x="200" y="50"/>
                    <a:pt x="200" y="50"/>
                  </a:cubicBezTo>
                  <a:cubicBezTo>
                    <a:pt x="195" y="50"/>
                    <a:pt x="195" y="50"/>
                    <a:pt x="195" y="50"/>
                  </a:cubicBezTo>
                  <a:cubicBezTo>
                    <a:pt x="185" y="50"/>
                    <a:pt x="176" y="59"/>
                    <a:pt x="176" y="69"/>
                  </a:cubicBezTo>
                  <a:cubicBezTo>
                    <a:pt x="177" y="70"/>
                    <a:pt x="177" y="72"/>
                    <a:pt x="177" y="73"/>
                  </a:cubicBezTo>
                  <a:close/>
                  <a:moveTo>
                    <a:pt x="190" y="76"/>
                  </a:moveTo>
                  <a:cubicBezTo>
                    <a:pt x="190" y="74"/>
                    <a:pt x="189" y="72"/>
                    <a:pt x="189" y="70"/>
                  </a:cubicBezTo>
                  <a:cubicBezTo>
                    <a:pt x="189" y="70"/>
                    <a:pt x="189" y="69"/>
                    <a:pt x="189" y="69"/>
                  </a:cubicBezTo>
                  <a:cubicBezTo>
                    <a:pt x="189" y="66"/>
                    <a:pt x="191" y="63"/>
                    <a:pt x="195" y="63"/>
                  </a:cubicBezTo>
                  <a:cubicBezTo>
                    <a:pt x="197" y="63"/>
                    <a:pt x="197" y="63"/>
                    <a:pt x="197" y="63"/>
                  </a:cubicBezTo>
                  <a:cubicBezTo>
                    <a:pt x="197" y="68"/>
                    <a:pt x="195" y="73"/>
                    <a:pt x="190" y="76"/>
                  </a:cubicBezTo>
                  <a:close/>
                </a:path>
              </a:pathLst>
            </a:cu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9" name="Freeform 33">
              <a:extLst>
                <a:ext uri="{FF2B5EF4-FFF2-40B4-BE49-F238E27FC236}">
                  <a16:creationId xmlns:a16="http://schemas.microsoft.com/office/drawing/2014/main" id="{A117ADE7-D9CF-4B13-BF23-5F146C064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564" y="2647951"/>
              <a:ext cx="212725" cy="93663"/>
            </a:xfrm>
            <a:custGeom>
              <a:avLst/>
              <a:gdLst>
                <a:gd name="T0" fmla="*/ 80 w 90"/>
                <a:gd name="T1" fmla="*/ 10 h 40"/>
                <a:gd name="T2" fmla="*/ 16 w 90"/>
                <a:gd name="T3" fmla="*/ 24 h 40"/>
                <a:gd name="T4" fmla="*/ 25 w 90"/>
                <a:gd name="T5" fmla="*/ 11 h 40"/>
                <a:gd name="T6" fmla="*/ 24 w 90"/>
                <a:gd name="T7" fmla="*/ 2 h 40"/>
                <a:gd name="T8" fmla="*/ 16 w 90"/>
                <a:gd name="T9" fmla="*/ 4 h 40"/>
                <a:gd name="T10" fmla="*/ 2 w 90"/>
                <a:gd name="T11" fmla="*/ 23 h 40"/>
                <a:gd name="T12" fmla="*/ 1 w 90"/>
                <a:gd name="T13" fmla="*/ 28 h 40"/>
                <a:gd name="T14" fmla="*/ 4 w 90"/>
                <a:gd name="T15" fmla="*/ 32 h 40"/>
                <a:gd name="T16" fmla="*/ 37 w 90"/>
                <a:gd name="T17" fmla="*/ 40 h 40"/>
                <a:gd name="T18" fmla="*/ 88 w 90"/>
                <a:gd name="T19" fmla="*/ 19 h 40"/>
                <a:gd name="T20" fmla="*/ 88 w 90"/>
                <a:gd name="T21" fmla="*/ 10 h 40"/>
                <a:gd name="T22" fmla="*/ 80 w 90"/>
                <a:gd name="T23" fmla="*/ 1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0" h="40">
                  <a:moveTo>
                    <a:pt x="80" y="10"/>
                  </a:moveTo>
                  <a:cubicBezTo>
                    <a:pt x="63" y="27"/>
                    <a:pt x="38" y="32"/>
                    <a:pt x="16" y="24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7" y="8"/>
                    <a:pt x="27" y="4"/>
                    <a:pt x="24" y="2"/>
                  </a:cubicBezTo>
                  <a:cubicBezTo>
                    <a:pt x="21" y="0"/>
                    <a:pt x="18" y="1"/>
                    <a:pt x="16" y="4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1" y="24"/>
                    <a:pt x="0" y="26"/>
                    <a:pt x="1" y="28"/>
                  </a:cubicBezTo>
                  <a:cubicBezTo>
                    <a:pt x="1" y="30"/>
                    <a:pt x="3" y="31"/>
                    <a:pt x="4" y="32"/>
                  </a:cubicBezTo>
                  <a:cubicBezTo>
                    <a:pt x="14" y="37"/>
                    <a:pt x="26" y="40"/>
                    <a:pt x="37" y="40"/>
                  </a:cubicBezTo>
                  <a:cubicBezTo>
                    <a:pt x="56" y="40"/>
                    <a:pt x="74" y="33"/>
                    <a:pt x="88" y="19"/>
                  </a:cubicBezTo>
                  <a:cubicBezTo>
                    <a:pt x="90" y="16"/>
                    <a:pt x="90" y="13"/>
                    <a:pt x="88" y="10"/>
                  </a:cubicBezTo>
                  <a:cubicBezTo>
                    <a:pt x="86" y="8"/>
                    <a:pt x="82" y="8"/>
                    <a:pt x="80" y="10"/>
                  </a:cubicBezTo>
                  <a:close/>
                </a:path>
              </a:pathLst>
            </a:cu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18792636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118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361DD1-7DBB-44E1-ADD3-D3DED56F1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Paving</a:t>
            </a:r>
            <a:r>
              <a:rPr lang="da-DK" dirty="0"/>
              <a:t> the </a:t>
            </a:r>
            <a:r>
              <a:rPr lang="da-DK" dirty="0" err="1"/>
              <a:t>way</a:t>
            </a:r>
            <a:r>
              <a:rPr lang="da-DK" dirty="0"/>
              <a:t> to </a:t>
            </a:r>
            <a:r>
              <a:rPr lang="da-DK" dirty="0" err="1"/>
              <a:t>success</a:t>
            </a:r>
            <a:r>
              <a:rPr lang="da-DK" dirty="0"/>
              <a:t> – policy </a:t>
            </a:r>
            <a:r>
              <a:rPr lang="da-DK" dirty="0" err="1"/>
              <a:t>development</a:t>
            </a:r>
            <a:r>
              <a:rPr lang="da-DK" dirty="0"/>
              <a:t> </a:t>
            </a:r>
          </a:p>
        </p:txBody>
      </p:sp>
      <p:pic>
        <p:nvPicPr>
          <p:cNvPr id="6" name="Pladsholder til billede 5">
            <a:extLst>
              <a:ext uri="{FF2B5EF4-FFF2-40B4-BE49-F238E27FC236}">
                <a16:creationId xmlns:a16="http://schemas.microsoft.com/office/drawing/2014/main" id="{C0329ACA-0089-4B4B-B207-498ACF4C395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309588B-03F6-4DC6-B162-B49A47A9A1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3582" y="1718036"/>
            <a:ext cx="7126357" cy="3943855"/>
          </a:xfrm>
        </p:spPr>
        <p:txBody>
          <a:bodyPr/>
          <a:lstStyle/>
          <a:p>
            <a:r>
              <a:rPr lang="da-DK" dirty="0"/>
              <a:t>Danish </a:t>
            </a:r>
            <a:r>
              <a:rPr lang="da-DK" dirty="0" err="1"/>
              <a:t>organic</a:t>
            </a:r>
            <a:r>
              <a:rPr lang="da-DK" dirty="0"/>
              <a:t> policy is a </a:t>
            </a:r>
            <a:r>
              <a:rPr lang="da-DK" dirty="0" err="1"/>
              <a:t>catalyst</a:t>
            </a:r>
            <a:r>
              <a:rPr lang="da-DK" dirty="0"/>
              <a:t> for </a:t>
            </a:r>
            <a:r>
              <a:rPr lang="da-DK" dirty="0" err="1"/>
              <a:t>organic</a:t>
            </a:r>
            <a:r>
              <a:rPr lang="da-DK" dirty="0"/>
              <a:t> innovation and </a:t>
            </a:r>
            <a:r>
              <a:rPr lang="da-DK" dirty="0" err="1"/>
              <a:t>growth</a:t>
            </a:r>
            <a:r>
              <a:rPr lang="da-DK" dirty="0"/>
              <a:t>.</a:t>
            </a:r>
          </a:p>
          <a:p>
            <a:r>
              <a:rPr lang="da-DK" dirty="0" err="1"/>
              <a:t>Involvement</a:t>
            </a:r>
            <a:r>
              <a:rPr lang="da-DK" dirty="0"/>
              <a:t> of </a:t>
            </a:r>
            <a:r>
              <a:rPr lang="da-DK" dirty="0" err="1"/>
              <a:t>many</a:t>
            </a:r>
            <a:r>
              <a:rPr lang="da-DK" dirty="0"/>
              <a:t> stakeholders in </a:t>
            </a:r>
            <a:r>
              <a:rPr lang="da-DK" dirty="0" err="1"/>
              <a:t>political</a:t>
            </a:r>
            <a:r>
              <a:rPr lang="da-DK" dirty="0"/>
              <a:t> policy </a:t>
            </a:r>
            <a:r>
              <a:rPr lang="da-DK" dirty="0" err="1"/>
              <a:t>development</a:t>
            </a:r>
            <a:r>
              <a:rPr lang="da-DK" dirty="0"/>
              <a:t>.</a:t>
            </a:r>
          </a:p>
          <a:p>
            <a:r>
              <a:rPr lang="da-DK" dirty="0" err="1"/>
              <a:t>Interaction</a:t>
            </a:r>
            <a:r>
              <a:rPr lang="da-DK" dirty="0"/>
              <a:t> </a:t>
            </a:r>
            <a:r>
              <a:rPr lang="da-DK" dirty="0" err="1"/>
              <a:t>between</a:t>
            </a:r>
            <a:r>
              <a:rPr lang="da-DK" dirty="0"/>
              <a:t> </a:t>
            </a:r>
            <a:r>
              <a:rPr lang="da-DK" dirty="0" err="1"/>
              <a:t>organic</a:t>
            </a:r>
            <a:r>
              <a:rPr lang="da-DK" dirty="0"/>
              <a:t> farmes and food </a:t>
            </a:r>
            <a:r>
              <a:rPr lang="da-DK" dirty="0" err="1"/>
              <a:t>companies</a:t>
            </a:r>
            <a:r>
              <a:rPr lang="da-DK" dirty="0"/>
              <a:t>,  </a:t>
            </a:r>
            <a:r>
              <a:rPr lang="da-DK" dirty="0" err="1"/>
              <a:t>consumers</a:t>
            </a:r>
            <a:r>
              <a:rPr lang="da-DK" dirty="0"/>
              <a:t>, the </a:t>
            </a:r>
            <a:r>
              <a:rPr lang="da-DK" dirty="0" err="1"/>
              <a:t>labour</a:t>
            </a:r>
            <a:r>
              <a:rPr lang="da-DK" dirty="0"/>
              <a:t> </a:t>
            </a:r>
            <a:r>
              <a:rPr lang="da-DK" dirty="0" err="1"/>
              <a:t>market</a:t>
            </a:r>
            <a:r>
              <a:rPr lang="da-DK" dirty="0"/>
              <a:t> and </a:t>
            </a:r>
            <a:r>
              <a:rPr lang="da-DK" dirty="0" err="1"/>
              <a:t>environmental</a:t>
            </a:r>
            <a:r>
              <a:rPr lang="da-DK" dirty="0"/>
              <a:t> and farm organisations in the </a:t>
            </a:r>
            <a:r>
              <a:rPr lang="da-DK" dirty="0" err="1"/>
              <a:t>creation</a:t>
            </a:r>
            <a:r>
              <a:rPr lang="da-DK" dirty="0"/>
              <a:t> of </a:t>
            </a:r>
            <a:r>
              <a:rPr lang="da-DK" dirty="0" err="1"/>
              <a:t>organic</a:t>
            </a:r>
            <a:r>
              <a:rPr lang="da-DK" dirty="0"/>
              <a:t> food policy in Denmark.</a:t>
            </a:r>
          </a:p>
          <a:p>
            <a:r>
              <a:rPr lang="da-DK" dirty="0" err="1"/>
              <a:t>Organic</a:t>
            </a:r>
            <a:r>
              <a:rPr lang="da-DK" dirty="0"/>
              <a:t> </a:t>
            </a:r>
            <a:r>
              <a:rPr lang="da-DK" dirty="0" err="1"/>
              <a:t>farming</a:t>
            </a:r>
            <a:r>
              <a:rPr lang="da-DK" dirty="0"/>
              <a:t> as a </a:t>
            </a:r>
            <a:r>
              <a:rPr lang="da-DK" dirty="0" err="1"/>
              <a:t>tool</a:t>
            </a:r>
            <a:r>
              <a:rPr lang="da-DK" dirty="0"/>
              <a:t> in </a:t>
            </a:r>
            <a:r>
              <a:rPr lang="da-DK" dirty="0" err="1"/>
              <a:t>broad</a:t>
            </a:r>
            <a:r>
              <a:rPr lang="da-DK" dirty="0"/>
              <a:t> national </a:t>
            </a:r>
            <a:r>
              <a:rPr lang="da-DK" dirty="0" err="1"/>
              <a:t>policies</a:t>
            </a:r>
            <a:r>
              <a:rPr lang="da-DK" dirty="0"/>
              <a:t> for the </a:t>
            </a:r>
            <a:r>
              <a:rPr lang="da-DK" dirty="0" err="1"/>
              <a:t>protection</a:t>
            </a:r>
            <a:r>
              <a:rPr lang="da-DK" dirty="0"/>
              <a:t> of nature, </a:t>
            </a:r>
            <a:r>
              <a:rPr lang="da-DK" dirty="0" err="1"/>
              <a:t>drinking</a:t>
            </a:r>
            <a:r>
              <a:rPr lang="da-DK" dirty="0"/>
              <a:t> </a:t>
            </a:r>
            <a:r>
              <a:rPr lang="da-DK" dirty="0" err="1"/>
              <a:t>water</a:t>
            </a:r>
            <a:r>
              <a:rPr lang="da-DK" dirty="0"/>
              <a:t> </a:t>
            </a:r>
            <a:r>
              <a:rPr lang="da-DK" dirty="0" err="1"/>
              <a:t>supply</a:t>
            </a:r>
            <a:r>
              <a:rPr lang="da-DK" dirty="0"/>
              <a:t>, </a:t>
            </a:r>
            <a:r>
              <a:rPr lang="da-DK" dirty="0" err="1"/>
              <a:t>climate</a:t>
            </a:r>
            <a:r>
              <a:rPr lang="da-DK" dirty="0"/>
              <a:t>, green </a:t>
            </a:r>
            <a:r>
              <a:rPr lang="da-DK" dirty="0" err="1"/>
              <a:t>growth</a:t>
            </a:r>
            <a:r>
              <a:rPr lang="da-DK" dirty="0"/>
              <a:t> and rural </a:t>
            </a:r>
            <a:r>
              <a:rPr lang="da-DK" dirty="0" err="1"/>
              <a:t>development</a:t>
            </a:r>
            <a:r>
              <a:rPr lang="da-DK" dirty="0"/>
              <a:t>. </a:t>
            </a:r>
          </a:p>
          <a:p>
            <a:r>
              <a:rPr lang="da-DK" dirty="0"/>
              <a:t>Push and </a:t>
            </a:r>
            <a:r>
              <a:rPr lang="da-DK" dirty="0" err="1"/>
              <a:t>pull</a:t>
            </a:r>
            <a:r>
              <a:rPr lang="da-DK" dirty="0"/>
              <a:t> </a:t>
            </a:r>
            <a:r>
              <a:rPr lang="da-DK" dirty="0" err="1"/>
              <a:t>strategy</a:t>
            </a:r>
            <a:r>
              <a:rPr lang="da-DK" dirty="0"/>
              <a:t>.  ”</a:t>
            </a:r>
            <a:r>
              <a:rPr lang="da-DK" dirty="0" err="1"/>
              <a:t>Pull</a:t>
            </a:r>
            <a:r>
              <a:rPr lang="da-DK" dirty="0"/>
              <a:t>” from the </a:t>
            </a:r>
            <a:r>
              <a:rPr lang="da-DK" dirty="0" err="1"/>
              <a:t>market</a:t>
            </a:r>
            <a:r>
              <a:rPr lang="da-DK" dirty="0"/>
              <a:t> – ”push” </a:t>
            </a:r>
            <a:r>
              <a:rPr lang="da-DK" dirty="0" err="1"/>
              <a:t>towards</a:t>
            </a:r>
            <a:r>
              <a:rPr lang="da-DK" dirty="0"/>
              <a:t> the farmers.</a:t>
            </a:r>
          </a:p>
          <a:p>
            <a:r>
              <a:rPr lang="da-DK" dirty="0"/>
              <a:t>Funding of </a:t>
            </a:r>
            <a:r>
              <a:rPr lang="da-DK" dirty="0" err="1"/>
              <a:t>organic</a:t>
            </a:r>
            <a:r>
              <a:rPr lang="da-DK" dirty="0"/>
              <a:t> </a:t>
            </a:r>
            <a:r>
              <a:rPr lang="da-DK" dirty="0" err="1"/>
              <a:t>development</a:t>
            </a:r>
            <a:r>
              <a:rPr lang="da-DK" dirty="0"/>
              <a:t> </a:t>
            </a:r>
            <a:r>
              <a:rPr lang="da-DK" dirty="0" err="1"/>
              <a:t>activities</a:t>
            </a:r>
            <a:r>
              <a:rPr lang="da-DK" dirty="0"/>
              <a:t> in the Fund for </a:t>
            </a:r>
            <a:r>
              <a:rPr lang="da-DK" dirty="0" err="1"/>
              <a:t>Organic</a:t>
            </a:r>
            <a:r>
              <a:rPr lang="da-DK" dirty="0"/>
              <a:t> </a:t>
            </a:r>
            <a:r>
              <a:rPr lang="da-DK" dirty="0" err="1"/>
              <a:t>Agriculture</a:t>
            </a:r>
            <a:r>
              <a:rPr lang="da-DK" dirty="0"/>
              <a:t>. </a:t>
            </a:r>
          </a:p>
        </p:txBody>
      </p:sp>
      <p:sp>
        <p:nvSpPr>
          <p:cNvPr id="7" name="Freeform 86">
            <a:extLst>
              <a:ext uri="{FF2B5EF4-FFF2-40B4-BE49-F238E27FC236}">
                <a16:creationId xmlns:a16="http://schemas.microsoft.com/office/drawing/2014/main" id="{D50484BB-B16C-414A-A840-40B403D85E42}"/>
              </a:ext>
            </a:extLst>
          </p:cNvPr>
          <p:cNvSpPr>
            <a:spLocks noEditPoints="1"/>
          </p:cNvSpPr>
          <p:nvPr/>
        </p:nvSpPr>
        <p:spPr bwMode="auto">
          <a:xfrm>
            <a:off x="11037722" y="612000"/>
            <a:ext cx="206375" cy="360363"/>
          </a:xfrm>
          <a:custGeom>
            <a:avLst/>
            <a:gdLst>
              <a:gd name="T0" fmla="*/ 10 w 87"/>
              <a:gd name="T1" fmla="*/ 131 h 152"/>
              <a:gd name="T2" fmla="*/ 11 w 87"/>
              <a:gd name="T3" fmla="*/ 130 h 152"/>
              <a:gd name="T4" fmla="*/ 21 w 87"/>
              <a:gd name="T5" fmla="*/ 129 h 152"/>
              <a:gd name="T6" fmla="*/ 40 w 87"/>
              <a:gd name="T7" fmla="*/ 135 h 152"/>
              <a:gd name="T8" fmla="*/ 54 w 87"/>
              <a:gd name="T9" fmla="*/ 124 h 152"/>
              <a:gd name="T10" fmla="*/ 0 w 87"/>
              <a:gd name="T11" fmla="*/ 71 h 152"/>
              <a:gd name="T12" fmla="*/ 11 w 87"/>
              <a:gd name="T13" fmla="*/ 49 h 152"/>
              <a:gd name="T14" fmla="*/ 13 w 87"/>
              <a:gd name="T15" fmla="*/ 39 h 152"/>
              <a:gd name="T16" fmla="*/ 11 w 87"/>
              <a:gd name="T17" fmla="*/ 29 h 152"/>
              <a:gd name="T18" fmla="*/ 44 w 87"/>
              <a:gd name="T19" fmla="*/ 0 h 152"/>
              <a:gd name="T20" fmla="*/ 70 w 87"/>
              <a:gd name="T21" fmla="*/ 7 h 152"/>
              <a:gd name="T22" fmla="*/ 72 w 87"/>
              <a:gd name="T23" fmla="*/ 20 h 152"/>
              <a:gd name="T24" fmla="*/ 72 w 87"/>
              <a:gd name="T25" fmla="*/ 20 h 152"/>
              <a:gd name="T26" fmla="*/ 60 w 87"/>
              <a:gd name="T27" fmla="*/ 22 h 152"/>
              <a:gd name="T28" fmla="*/ 45 w 87"/>
              <a:gd name="T29" fmla="*/ 18 h 152"/>
              <a:gd name="T30" fmla="*/ 32 w 87"/>
              <a:gd name="T31" fmla="*/ 28 h 152"/>
              <a:gd name="T32" fmla="*/ 87 w 87"/>
              <a:gd name="T33" fmla="*/ 81 h 152"/>
              <a:gd name="T34" fmla="*/ 76 w 87"/>
              <a:gd name="T35" fmla="*/ 103 h 152"/>
              <a:gd name="T36" fmla="*/ 73 w 87"/>
              <a:gd name="T37" fmla="*/ 113 h 152"/>
              <a:gd name="T38" fmla="*/ 75 w 87"/>
              <a:gd name="T39" fmla="*/ 123 h 152"/>
              <a:gd name="T40" fmla="*/ 40 w 87"/>
              <a:gd name="T41" fmla="*/ 152 h 152"/>
              <a:gd name="T42" fmla="*/ 11 w 87"/>
              <a:gd name="T43" fmla="*/ 144 h 152"/>
              <a:gd name="T44" fmla="*/ 10 w 87"/>
              <a:gd name="T45" fmla="*/ 131 h 152"/>
              <a:gd name="T46" fmla="*/ 53 w 87"/>
              <a:gd name="T47" fmla="*/ 95 h 152"/>
              <a:gd name="T48" fmla="*/ 63 w 87"/>
              <a:gd name="T49" fmla="*/ 94 h 152"/>
              <a:gd name="T50" fmla="*/ 67 w 87"/>
              <a:gd name="T51" fmla="*/ 83 h 152"/>
              <a:gd name="T52" fmla="*/ 34 w 87"/>
              <a:gd name="T53" fmla="*/ 57 h 152"/>
              <a:gd name="T54" fmla="*/ 25 w 87"/>
              <a:gd name="T55" fmla="*/ 58 h 152"/>
              <a:gd name="T56" fmla="*/ 20 w 87"/>
              <a:gd name="T57" fmla="*/ 69 h 152"/>
              <a:gd name="T58" fmla="*/ 53 w 87"/>
              <a:gd name="T59" fmla="*/ 95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87" h="152">
                <a:moveTo>
                  <a:pt x="10" y="131"/>
                </a:moveTo>
                <a:cubicBezTo>
                  <a:pt x="11" y="130"/>
                  <a:pt x="11" y="130"/>
                  <a:pt x="11" y="130"/>
                </a:cubicBezTo>
                <a:cubicBezTo>
                  <a:pt x="14" y="127"/>
                  <a:pt x="18" y="127"/>
                  <a:pt x="21" y="129"/>
                </a:cubicBezTo>
                <a:cubicBezTo>
                  <a:pt x="27" y="133"/>
                  <a:pt x="33" y="135"/>
                  <a:pt x="40" y="135"/>
                </a:cubicBezTo>
                <a:cubicBezTo>
                  <a:pt x="49" y="135"/>
                  <a:pt x="54" y="130"/>
                  <a:pt x="54" y="124"/>
                </a:cubicBezTo>
                <a:cubicBezTo>
                  <a:pt x="54" y="105"/>
                  <a:pt x="0" y="108"/>
                  <a:pt x="0" y="71"/>
                </a:cubicBezTo>
                <a:cubicBezTo>
                  <a:pt x="0" y="62"/>
                  <a:pt x="4" y="55"/>
                  <a:pt x="11" y="49"/>
                </a:cubicBezTo>
                <a:cubicBezTo>
                  <a:pt x="14" y="47"/>
                  <a:pt x="15" y="43"/>
                  <a:pt x="13" y="39"/>
                </a:cubicBezTo>
                <a:cubicBezTo>
                  <a:pt x="12" y="36"/>
                  <a:pt x="11" y="33"/>
                  <a:pt x="11" y="29"/>
                </a:cubicBezTo>
                <a:cubicBezTo>
                  <a:pt x="11" y="13"/>
                  <a:pt x="23" y="0"/>
                  <a:pt x="44" y="0"/>
                </a:cubicBezTo>
                <a:cubicBezTo>
                  <a:pt x="54" y="0"/>
                  <a:pt x="62" y="3"/>
                  <a:pt x="70" y="7"/>
                </a:cubicBezTo>
                <a:cubicBezTo>
                  <a:pt x="74" y="10"/>
                  <a:pt x="75" y="16"/>
                  <a:pt x="72" y="20"/>
                </a:cubicBezTo>
                <a:cubicBezTo>
                  <a:pt x="72" y="20"/>
                  <a:pt x="72" y="20"/>
                  <a:pt x="72" y="20"/>
                </a:cubicBezTo>
                <a:cubicBezTo>
                  <a:pt x="69" y="24"/>
                  <a:pt x="64" y="25"/>
                  <a:pt x="60" y="22"/>
                </a:cubicBezTo>
                <a:cubicBezTo>
                  <a:pt x="55" y="19"/>
                  <a:pt x="50" y="18"/>
                  <a:pt x="45" y="18"/>
                </a:cubicBezTo>
                <a:cubicBezTo>
                  <a:pt x="36" y="18"/>
                  <a:pt x="32" y="22"/>
                  <a:pt x="32" y="28"/>
                </a:cubicBezTo>
                <a:cubicBezTo>
                  <a:pt x="32" y="46"/>
                  <a:pt x="87" y="44"/>
                  <a:pt x="87" y="81"/>
                </a:cubicBezTo>
                <a:cubicBezTo>
                  <a:pt x="87" y="91"/>
                  <a:pt x="83" y="97"/>
                  <a:pt x="76" y="103"/>
                </a:cubicBezTo>
                <a:cubicBezTo>
                  <a:pt x="73" y="105"/>
                  <a:pt x="72" y="109"/>
                  <a:pt x="73" y="113"/>
                </a:cubicBezTo>
                <a:cubicBezTo>
                  <a:pt x="74" y="116"/>
                  <a:pt x="75" y="119"/>
                  <a:pt x="75" y="123"/>
                </a:cubicBezTo>
                <a:cubicBezTo>
                  <a:pt x="75" y="140"/>
                  <a:pt x="62" y="152"/>
                  <a:pt x="40" y="152"/>
                </a:cubicBezTo>
                <a:cubicBezTo>
                  <a:pt x="29" y="152"/>
                  <a:pt x="19" y="150"/>
                  <a:pt x="11" y="144"/>
                </a:cubicBezTo>
                <a:cubicBezTo>
                  <a:pt x="6" y="141"/>
                  <a:pt x="6" y="134"/>
                  <a:pt x="10" y="131"/>
                </a:cubicBezTo>
                <a:close/>
                <a:moveTo>
                  <a:pt x="53" y="95"/>
                </a:moveTo>
                <a:cubicBezTo>
                  <a:pt x="56" y="96"/>
                  <a:pt x="60" y="96"/>
                  <a:pt x="63" y="94"/>
                </a:cubicBezTo>
                <a:cubicBezTo>
                  <a:pt x="65" y="91"/>
                  <a:pt x="67" y="87"/>
                  <a:pt x="67" y="83"/>
                </a:cubicBezTo>
                <a:cubicBezTo>
                  <a:pt x="67" y="69"/>
                  <a:pt x="49" y="64"/>
                  <a:pt x="34" y="57"/>
                </a:cubicBezTo>
                <a:cubicBezTo>
                  <a:pt x="31" y="55"/>
                  <a:pt x="27" y="56"/>
                  <a:pt x="25" y="58"/>
                </a:cubicBezTo>
                <a:cubicBezTo>
                  <a:pt x="22" y="61"/>
                  <a:pt x="20" y="65"/>
                  <a:pt x="20" y="69"/>
                </a:cubicBezTo>
                <a:cubicBezTo>
                  <a:pt x="20" y="83"/>
                  <a:pt x="38" y="87"/>
                  <a:pt x="53" y="95"/>
                </a:cubicBezTo>
                <a:close/>
              </a:path>
            </a:pathLst>
          </a:custGeom>
          <a:solidFill>
            <a:srgbClr val="E3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281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197B8F-4227-437B-A809-36421D211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Paving</a:t>
            </a:r>
            <a:r>
              <a:rPr lang="da-DK" dirty="0"/>
              <a:t> the </a:t>
            </a:r>
            <a:r>
              <a:rPr lang="da-DK" dirty="0" err="1"/>
              <a:t>way</a:t>
            </a:r>
            <a:r>
              <a:rPr lang="da-DK" dirty="0"/>
              <a:t> to </a:t>
            </a:r>
            <a:r>
              <a:rPr lang="da-DK" dirty="0" err="1"/>
              <a:t>success</a:t>
            </a:r>
            <a:r>
              <a:rPr lang="da-DK" dirty="0"/>
              <a:t> - </a:t>
            </a:r>
            <a:r>
              <a:rPr lang="da-DK" dirty="0" err="1"/>
              <a:t>Organic</a:t>
            </a:r>
            <a:r>
              <a:rPr lang="da-DK" dirty="0"/>
              <a:t> research</a:t>
            </a:r>
          </a:p>
        </p:txBody>
      </p:sp>
      <p:pic>
        <p:nvPicPr>
          <p:cNvPr id="6" name="Pladsholder til billede 5">
            <a:extLst>
              <a:ext uri="{FF2B5EF4-FFF2-40B4-BE49-F238E27FC236}">
                <a16:creationId xmlns:a16="http://schemas.microsoft.com/office/drawing/2014/main" id="{EA55721F-0249-4981-B11A-280798D142F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8383" y="1718037"/>
            <a:ext cx="3180522" cy="3808121"/>
          </a:xfrm>
        </p:spPr>
      </p:pic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9F009EB-BCEF-41A8-8283-75A8B6C67D57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da-DK" dirty="0"/>
              <a:t>The </a:t>
            </a:r>
            <a:r>
              <a:rPr lang="da-DK" dirty="0" err="1"/>
              <a:t>development</a:t>
            </a:r>
            <a:r>
              <a:rPr lang="da-DK" dirty="0"/>
              <a:t> of </a:t>
            </a:r>
            <a:r>
              <a:rPr lang="da-DK" dirty="0" err="1"/>
              <a:t>organic</a:t>
            </a:r>
            <a:r>
              <a:rPr lang="da-DK" dirty="0"/>
              <a:t> </a:t>
            </a:r>
            <a:r>
              <a:rPr lang="da-DK" dirty="0" err="1"/>
              <a:t>production</a:t>
            </a:r>
            <a:r>
              <a:rPr lang="da-DK" dirty="0"/>
              <a:t> is </a:t>
            </a:r>
            <a:r>
              <a:rPr lang="da-DK" dirty="0" err="1"/>
              <a:t>based</a:t>
            </a:r>
            <a:r>
              <a:rPr lang="da-DK" dirty="0"/>
              <a:t> on </a:t>
            </a:r>
            <a:r>
              <a:rPr lang="da-DK" dirty="0" err="1"/>
              <a:t>knowledge</a:t>
            </a:r>
            <a:r>
              <a:rPr lang="da-DK" dirty="0"/>
              <a:t> and innovation.</a:t>
            </a:r>
          </a:p>
          <a:p>
            <a:r>
              <a:rPr lang="da-DK" dirty="0"/>
              <a:t>Denmark has a </a:t>
            </a:r>
            <a:r>
              <a:rPr lang="da-DK" dirty="0" err="1"/>
              <a:t>strong</a:t>
            </a:r>
            <a:r>
              <a:rPr lang="da-DK" dirty="0"/>
              <a:t> research tradition in </a:t>
            </a:r>
            <a:r>
              <a:rPr lang="da-DK" dirty="0" err="1"/>
              <a:t>organic</a:t>
            </a:r>
            <a:r>
              <a:rPr lang="da-DK" dirty="0"/>
              <a:t> </a:t>
            </a:r>
            <a:r>
              <a:rPr lang="da-DK" dirty="0" err="1"/>
              <a:t>farming</a:t>
            </a:r>
            <a:r>
              <a:rPr lang="da-DK" dirty="0"/>
              <a:t> and food systems. </a:t>
            </a:r>
          </a:p>
          <a:p>
            <a:r>
              <a:rPr lang="da-DK" dirty="0" err="1"/>
              <a:t>Organic</a:t>
            </a:r>
            <a:r>
              <a:rPr lang="da-DK" dirty="0"/>
              <a:t> research supports </a:t>
            </a:r>
            <a:r>
              <a:rPr lang="da-DK" dirty="0" err="1"/>
              <a:t>development</a:t>
            </a:r>
            <a:r>
              <a:rPr lang="da-DK" dirty="0"/>
              <a:t> of new solutions and new </a:t>
            </a:r>
            <a:r>
              <a:rPr lang="da-DK" dirty="0" err="1"/>
              <a:t>knowledge</a:t>
            </a:r>
            <a:r>
              <a:rPr lang="da-DK" dirty="0"/>
              <a:t> </a:t>
            </a:r>
            <a:r>
              <a:rPr lang="da-DK" dirty="0" err="1"/>
              <a:t>throughout</a:t>
            </a:r>
            <a:r>
              <a:rPr lang="da-DK" dirty="0"/>
              <a:t> the </a:t>
            </a:r>
            <a:r>
              <a:rPr lang="da-DK" dirty="0" err="1"/>
              <a:t>supply</a:t>
            </a:r>
            <a:r>
              <a:rPr lang="da-DK" dirty="0"/>
              <a:t> </a:t>
            </a:r>
            <a:r>
              <a:rPr lang="da-DK" dirty="0" err="1"/>
              <a:t>chain</a:t>
            </a:r>
            <a:r>
              <a:rPr lang="da-DK" dirty="0"/>
              <a:t>.</a:t>
            </a:r>
          </a:p>
          <a:p>
            <a:r>
              <a:rPr lang="da-DK" dirty="0"/>
              <a:t>ICROFS – International Centre for Research in </a:t>
            </a:r>
            <a:r>
              <a:rPr lang="da-DK" dirty="0" err="1"/>
              <a:t>Organic</a:t>
            </a:r>
            <a:r>
              <a:rPr lang="da-DK" dirty="0"/>
              <a:t> Food Systems – </a:t>
            </a:r>
            <a:r>
              <a:rPr lang="da-DK" dirty="0" err="1"/>
              <a:t>coordinates</a:t>
            </a:r>
            <a:r>
              <a:rPr lang="da-DK" dirty="0"/>
              <a:t> the research.</a:t>
            </a:r>
          </a:p>
          <a:p>
            <a:r>
              <a:rPr lang="da-DK" dirty="0"/>
              <a:t>Stakeholder driven research – </a:t>
            </a:r>
            <a:r>
              <a:rPr lang="da-DK" dirty="0" err="1"/>
              <a:t>scientists</a:t>
            </a:r>
            <a:r>
              <a:rPr lang="da-DK" dirty="0"/>
              <a:t>, </a:t>
            </a:r>
            <a:r>
              <a:rPr lang="da-DK" dirty="0" err="1"/>
              <a:t>practitioners</a:t>
            </a:r>
            <a:r>
              <a:rPr lang="da-DK" dirty="0"/>
              <a:t> and </a:t>
            </a:r>
            <a:r>
              <a:rPr lang="da-DK" dirty="0" err="1"/>
              <a:t>advisers</a:t>
            </a:r>
            <a:r>
              <a:rPr lang="da-DK" dirty="0"/>
              <a:t> </a:t>
            </a:r>
            <a:r>
              <a:rPr lang="da-DK" dirty="0" err="1"/>
              <a:t>work</a:t>
            </a:r>
            <a:r>
              <a:rPr lang="da-DK" dirty="0"/>
              <a:t> </a:t>
            </a:r>
            <a:r>
              <a:rPr lang="da-DK" dirty="0" err="1"/>
              <a:t>together</a:t>
            </a:r>
            <a:r>
              <a:rPr lang="da-DK" dirty="0"/>
              <a:t>. </a:t>
            </a:r>
          </a:p>
          <a:p>
            <a:r>
              <a:rPr lang="da-DK" dirty="0"/>
              <a:t>Short </a:t>
            </a:r>
            <a:r>
              <a:rPr lang="da-DK" dirty="0" err="1"/>
              <a:t>pathway</a:t>
            </a:r>
            <a:r>
              <a:rPr lang="da-DK" dirty="0"/>
              <a:t> from new </a:t>
            </a:r>
            <a:r>
              <a:rPr lang="da-DK" dirty="0" err="1"/>
              <a:t>knowledge</a:t>
            </a:r>
            <a:r>
              <a:rPr lang="da-DK" dirty="0"/>
              <a:t> to practical </a:t>
            </a:r>
            <a:r>
              <a:rPr lang="da-DK" dirty="0" err="1"/>
              <a:t>implementation</a:t>
            </a:r>
            <a:r>
              <a:rPr lang="da-DK" dirty="0"/>
              <a:t> on farms and at </a:t>
            </a:r>
            <a:r>
              <a:rPr lang="da-DK" dirty="0" err="1"/>
              <a:t>companies</a:t>
            </a:r>
            <a:r>
              <a:rPr lang="da-DK" dirty="0"/>
              <a:t>.  </a:t>
            </a:r>
          </a:p>
          <a:p>
            <a:r>
              <a:rPr lang="da-DK" dirty="0"/>
              <a:t>More </a:t>
            </a:r>
            <a:r>
              <a:rPr lang="da-DK" dirty="0" err="1"/>
              <a:t>than</a:t>
            </a:r>
            <a:r>
              <a:rPr lang="da-DK" dirty="0"/>
              <a:t> 20 </a:t>
            </a:r>
            <a:r>
              <a:rPr lang="da-DK" dirty="0" err="1"/>
              <a:t>years</a:t>
            </a:r>
            <a:r>
              <a:rPr lang="da-DK" dirty="0"/>
              <a:t> of </a:t>
            </a:r>
            <a:r>
              <a:rPr lang="da-DK" dirty="0" err="1"/>
              <a:t>targeted</a:t>
            </a:r>
            <a:r>
              <a:rPr lang="da-DK" dirty="0"/>
              <a:t> research has </a:t>
            </a:r>
            <a:r>
              <a:rPr lang="da-DK" dirty="0" err="1"/>
              <a:t>contributed</a:t>
            </a:r>
            <a:r>
              <a:rPr lang="da-DK" dirty="0"/>
              <a:t> to the </a:t>
            </a:r>
            <a:r>
              <a:rPr lang="da-DK" dirty="0" err="1"/>
              <a:t>success</a:t>
            </a:r>
            <a:r>
              <a:rPr lang="da-DK" dirty="0"/>
              <a:t> of </a:t>
            </a:r>
            <a:r>
              <a:rPr lang="da-DK" dirty="0" err="1"/>
              <a:t>organic</a:t>
            </a:r>
            <a:r>
              <a:rPr lang="da-DK" dirty="0"/>
              <a:t> </a:t>
            </a:r>
            <a:r>
              <a:rPr lang="da-DK" dirty="0" err="1"/>
              <a:t>production</a:t>
            </a:r>
            <a:r>
              <a:rPr lang="da-DK" dirty="0"/>
              <a:t> in Denmark. </a:t>
            </a:r>
          </a:p>
          <a:p>
            <a:endParaRPr lang="da-DK" dirty="0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D5EB5BFB-21D6-46CD-80E7-5041C96811E7}"/>
              </a:ext>
            </a:extLst>
          </p:cNvPr>
          <p:cNvGrpSpPr/>
          <p:nvPr/>
        </p:nvGrpSpPr>
        <p:grpSpPr>
          <a:xfrm>
            <a:off x="10771231" y="608675"/>
            <a:ext cx="292100" cy="454026"/>
            <a:chOff x="7023101" y="2916238"/>
            <a:chExt cx="292100" cy="454026"/>
          </a:xfrm>
        </p:grpSpPr>
        <p:sp>
          <p:nvSpPr>
            <p:cNvPr id="8" name="Freeform 76">
              <a:extLst>
                <a:ext uri="{FF2B5EF4-FFF2-40B4-BE49-F238E27FC236}">
                  <a16:creationId xmlns:a16="http://schemas.microsoft.com/office/drawing/2014/main" id="{1172DBEE-2524-4D45-AAEA-ABF0914CDF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4" y="3279775"/>
              <a:ext cx="50800" cy="47625"/>
            </a:xfrm>
            <a:custGeom>
              <a:avLst/>
              <a:gdLst>
                <a:gd name="T0" fmla="*/ 0 w 32"/>
                <a:gd name="T1" fmla="*/ 27 h 30"/>
                <a:gd name="T2" fmla="*/ 18 w 32"/>
                <a:gd name="T3" fmla="*/ 0 h 30"/>
                <a:gd name="T4" fmla="*/ 32 w 32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30">
                  <a:moveTo>
                    <a:pt x="0" y="27"/>
                  </a:moveTo>
                  <a:lnTo>
                    <a:pt x="18" y="0"/>
                  </a:lnTo>
                  <a:lnTo>
                    <a:pt x="32" y="30"/>
                  </a:lnTo>
                </a:path>
              </a:pathLst>
            </a:custGeom>
            <a:noFill/>
            <a:ln w="22225" cap="rnd">
              <a:solidFill>
                <a:srgbClr val="E3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9" name="Freeform 67">
              <a:extLst>
                <a:ext uri="{FF2B5EF4-FFF2-40B4-BE49-F238E27FC236}">
                  <a16:creationId xmlns:a16="http://schemas.microsoft.com/office/drawing/2014/main" id="{60B3CBC0-2949-46D0-83C1-1150BA8180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3101" y="3041651"/>
              <a:ext cx="292100" cy="328613"/>
            </a:xfrm>
            <a:custGeom>
              <a:avLst/>
              <a:gdLst>
                <a:gd name="T0" fmla="*/ 0 w 123"/>
                <a:gd name="T1" fmla="*/ 100 h 138"/>
                <a:gd name="T2" fmla="*/ 47 w 123"/>
                <a:gd name="T3" fmla="*/ 52 h 138"/>
                <a:gd name="T4" fmla="*/ 47 w 123"/>
                <a:gd name="T5" fmla="*/ 0 h 138"/>
                <a:gd name="T6" fmla="*/ 77 w 123"/>
                <a:gd name="T7" fmla="*/ 0 h 138"/>
                <a:gd name="T8" fmla="*/ 77 w 123"/>
                <a:gd name="T9" fmla="*/ 52 h 138"/>
                <a:gd name="T10" fmla="*/ 123 w 123"/>
                <a:gd name="T11" fmla="*/ 100 h 138"/>
                <a:gd name="T12" fmla="*/ 123 w 123"/>
                <a:gd name="T13" fmla="*/ 124 h 138"/>
                <a:gd name="T14" fmla="*/ 110 w 123"/>
                <a:gd name="T15" fmla="*/ 138 h 138"/>
                <a:gd name="T16" fmla="*/ 13 w 123"/>
                <a:gd name="T17" fmla="*/ 138 h 138"/>
                <a:gd name="T18" fmla="*/ 0 w 123"/>
                <a:gd name="T19" fmla="*/ 125 h 138"/>
                <a:gd name="T20" fmla="*/ 0 w 123"/>
                <a:gd name="T21" fmla="*/ 10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3" h="138">
                  <a:moveTo>
                    <a:pt x="0" y="100"/>
                  </a:moveTo>
                  <a:cubicBezTo>
                    <a:pt x="47" y="52"/>
                    <a:pt x="47" y="52"/>
                    <a:pt x="47" y="52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52"/>
                    <a:pt x="77" y="52"/>
                    <a:pt x="77" y="52"/>
                  </a:cubicBezTo>
                  <a:cubicBezTo>
                    <a:pt x="123" y="100"/>
                    <a:pt x="123" y="100"/>
                    <a:pt x="123" y="100"/>
                  </a:cubicBezTo>
                  <a:cubicBezTo>
                    <a:pt x="123" y="124"/>
                    <a:pt x="123" y="124"/>
                    <a:pt x="123" y="124"/>
                  </a:cubicBezTo>
                  <a:cubicBezTo>
                    <a:pt x="123" y="132"/>
                    <a:pt x="117" y="138"/>
                    <a:pt x="110" y="138"/>
                  </a:cubicBezTo>
                  <a:cubicBezTo>
                    <a:pt x="13" y="138"/>
                    <a:pt x="13" y="138"/>
                    <a:pt x="13" y="138"/>
                  </a:cubicBezTo>
                  <a:cubicBezTo>
                    <a:pt x="6" y="138"/>
                    <a:pt x="0" y="132"/>
                    <a:pt x="0" y="125"/>
                  </a:cubicBezTo>
                  <a:lnTo>
                    <a:pt x="0" y="100"/>
                  </a:lnTo>
                  <a:close/>
                </a:path>
              </a:pathLst>
            </a:custGeom>
            <a:noFill/>
            <a:ln w="22225" cap="rnd">
              <a:solidFill>
                <a:srgbClr val="E3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0" name="Freeform 68">
              <a:extLst>
                <a:ext uri="{FF2B5EF4-FFF2-40B4-BE49-F238E27FC236}">
                  <a16:creationId xmlns:a16="http://schemas.microsoft.com/office/drawing/2014/main" id="{FAB78951-D056-4CF2-AAD0-22BBDF713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9151" y="2916238"/>
              <a:ext cx="119063" cy="127000"/>
            </a:xfrm>
            <a:custGeom>
              <a:avLst/>
              <a:gdLst>
                <a:gd name="T0" fmla="*/ 0 w 50"/>
                <a:gd name="T1" fmla="*/ 41 h 54"/>
                <a:gd name="T2" fmla="*/ 50 w 50"/>
                <a:gd name="T3" fmla="*/ 7 h 54"/>
                <a:gd name="T4" fmla="*/ 0 w 50"/>
                <a:gd name="T5" fmla="*/ 4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0" y="41"/>
                  </a:moveTo>
                  <a:cubicBezTo>
                    <a:pt x="0" y="41"/>
                    <a:pt x="1" y="0"/>
                    <a:pt x="50" y="7"/>
                  </a:cubicBezTo>
                  <a:cubicBezTo>
                    <a:pt x="50" y="7"/>
                    <a:pt x="46" y="54"/>
                    <a:pt x="0" y="41"/>
                  </a:cubicBezTo>
                  <a:close/>
                </a:path>
              </a:pathLst>
            </a:custGeom>
            <a:noFill/>
            <a:ln w="22225" cap="rnd">
              <a:solidFill>
                <a:srgbClr val="E3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1" name="Freeform 69">
              <a:extLst>
                <a:ext uri="{FF2B5EF4-FFF2-40B4-BE49-F238E27FC236}">
                  <a16:creationId xmlns:a16="http://schemas.microsoft.com/office/drawing/2014/main" id="{3D793835-6646-468A-A40F-454F76164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1676" y="2916238"/>
              <a:ext cx="117475" cy="127000"/>
            </a:xfrm>
            <a:custGeom>
              <a:avLst/>
              <a:gdLst>
                <a:gd name="T0" fmla="*/ 49 w 49"/>
                <a:gd name="T1" fmla="*/ 41 h 54"/>
                <a:gd name="T2" fmla="*/ 0 w 49"/>
                <a:gd name="T3" fmla="*/ 7 h 54"/>
                <a:gd name="T4" fmla="*/ 49 w 49"/>
                <a:gd name="T5" fmla="*/ 4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9" h="54">
                  <a:moveTo>
                    <a:pt x="49" y="41"/>
                  </a:moveTo>
                  <a:cubicBezTo>
                    <a:pt x="49" y="41"/>
                    <a:pt x="48" y="0"/>
                    <a:pt x="0" y="7"/>
                  </a:cubicBezTo>
                  <a:cubicBezTo>
                    <a:pt x="0" y="7"/>
                    <a:pt x="3" y="54"/>
                    <a:pt x="49" y="41"/>
                  </a:cubicBezTo>
                  <a:close/>
                </a:path>
              </a:pathLst>
            </a:custGeom>
            <a:noFill/>
            <a:ln w="22225" cap="rnd">
              <a:solidFill>
                <a:srgbClr val="E3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" name="Freeform 70">
              <a:extLst>
                <a:ext uri="{FF2B5EF4-FFF2-40B4-BE49-F238E27FC236}">
                  <a16:creationId xmlns:a16="http://schemas.microsoft.com/office/drawing/2014/main" id="{8F03438A-3132-4737-A5BE-4ABF2B4C1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6439" y="3213101"/>
              <a:ext cx="247650" cy="80963"/>
            </a:xfrm>
            <a:custGeom>
              <a:avLst/>
              <a:gdLst>
                <a:gd name="T0" fmla="*/ 0 w 104"/>
                <a:gd name="T1" fmla="*/ 14 h 34"/>
                <a:gd name="T2" fmla="*/ 55 w 104"/>
                <a:gd name="T3" fmla="*/ 13 h 34"/>
                <a:gd name="T4" fmla="*/ 104 w 104"/>
                <a:gd name="T5" fmla="*/ 2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4" h="34">
                  <a:moveTo>
                    <a:pt x="0" y="14"/>
                  </a:moveTo>
                  <a:cubicBezTo>
                    <a:pt x="22" y="3"/>
                    <a:pt x="24" y="34"/>
                    <a:pt x="55" y="13"/>
                  </a:cubicBezTo>
                  <a:cubicBezTo>
                    <a:pt x="80" y="0"/>
                    <a:pt x="80" y="30"/>
                    <a:pt x="104" y="22"/>
                  </a:cubicBezTo>
                </a:path>
              </a:pathLst>
            </a:custGeom>
            <a:noFill/>
            <a:ln w="22225" cap="rnd">
              <a:solidFill>
                <a:srgbClr val="E3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3" name="Line 71">
              <a:extLst>
                <a:ext uri="{FF2B5EF4-FFF2-40B4-BE49-F238E27FC236}">
                  <a16:creationId xmlns:a16="http://schemas.microsoft.com/office/drawing/2014/main" id="{FC20B87E-1F6F-421D-B751-C9A8DE7508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88214" y="2932113"/>
              <a:ext cx="0" cy="0"/>
            </a:xfrm>
            <a:prstGeom prst="line">
              <a:avLst/>
            </a:prstGeom>
            <a:noFill/>
            <a:ln w="22225" cap="rnd">
              <a:solidFill>
                <a:srgbClr val="E3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4" name="Line 72">
              <a:extLst>
                <a:ext uri="{FF2B5EF4-FFF2-40B4-BE49-F238E27FC236}">
                  <a16:creationId xmlns:a16="http://schemas.microsoft.com/office/drawing/2014/main" id="{3EAFF13D-8B93-4E71-B97D-611EC6FFF1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69151" y="3013076"/>
              <a:ext cx="0" cy="0"/>
            </a:xfrm>
            <a:prstGeom prst="line">
              <a:avLst/>
            </a:prstGeom>
            <a:noFill/>
            <a:ln w="22225" cap="rnd">
              <a:solidFill>
                <a:srgbClr val="E3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5" name="Line 73">
              <a:extLst>
                <a:ext uri="{FF2B5EF4-FFF2-40B4-BE49-F238E27FC236}">
                  <a16:creationId xmlns:a16="http://schemas.microsoft.com/office/drawing/2014/main" id="{573207FB-FDDA-49EF-858D-03FF069519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51676" y="2932113"/>
              <a:ext cx="0" cy="0"/>
            </a:xfrm>
            <a:prstGeom prst="line">
              <a:avLst/>
            </a:prstGeom>
            <a:noFill/>
            <a:ln w="22225" cap="rnd">
              <a:solidFill>
                <a:srgbClr val="E3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" name="Line 74">
              <a:extLst>
                <a:ext uri="{FF2B5EF4-FFF2-40B4-BE49-F238E27FC236}">
                  <a16:creationId xmlns:a16="http://schemas.microsoft.com/office/drawing/2014/main" id="{456E750B-D73E-4915-B042-DDCB4E7264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69151" y="3013076"/>
              <a:ext cx="0" cy="0"/>
            </a:xfrm>
            <a:prstGeom prst="line">
              <a:avLst/>
            </a:prstGeom>
            <a:noFill/>
            <a:ln w="22225" cap="rnd">
              <a:solidFill>
                <a:srgbClr val="E3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" name="Line 75">
              <a:extLst>
                <a:ext uri="{FF2B5EF4-FFF2-40B4-BE49-F238E27FC236}">
                  <a16:creationId xmlns:a16="http://schemas.microsoft.com/office/drawing/2014/main" id="{1393E138-77DF-4828-BA9C-49ACD11815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69151" y="3013076"/>
              <a:ext cx="1588" cy="266700"/>
            </a:xfrm>
            <a:prstGeom prst="line">
              <a:avLst/>
            </a:prstGeom>
            <a:noFill/>
            <a:ln w="22225" cap="rnd">
              <a:solidFill>
                <a:srgbClr val="E3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195928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C174DFD2-1640-439B-A7D1-B9FE6234B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Organic</a:t>
            </a:r>
            <a:r>
              <a:rPr lang="da-DK" dirty="0"/>
              <a:t> food </a:t>
            </a:r>
            <a:r>
              <a:rPr lang="da-DK" dirty="0" err="1"/>
              <a:t>production</a:t>
            </a:r>
            <a:r>
              <a:rPr lang="da-DK" dirty="0"/>
              <a:t> and </a:t>
            </a:r>
            <a:r>
              <a:rPr lang="da-DK" dirty="0" err="1"/>
              <a:t>its</a:t>
            </a:r>
            <a:r>
              <a:rPr lang="da-DK" dirty="0"/>
              <a:t> </a:t>
            </a:r>
            <a:r>
              <a:rPr lang="da-DK" dirty="0" err="1"/>
              <a:t>contribution</a:t>
            </a:r>
            <a:r>
              <a:rPr lang="da-DK" dirty="0"/>
              <a:t> to </a:t>
            </a:r>
            <a:r>
              <a:rPr lang="da-DK" dirty="0" err="1"/>
              <a:t>un</a:t>
            </a:r>
            <a:r>
              <a:rPr lang="da-DK" dirty="0"/>
              <a:t> global </a:t>
            </a:r>
            <a:r>
              <a:rPr lang="da-DK" dirty="0" err="1"/>
              <a:t>sustainable</a:t>
            </a:r>
            <a:r>
              <a:rPr lang="da-DK" dirty="0"/>
              <a:t> </a:t>
            </a:r>
            <a:r>
              <a:rPr lang="da-DK" dirty="0" err="1"/>
              <a:t>development</a:t>
            </a:r>
            <a:r>
              <a:rPr lang="da-DK" dirty="0"/>
              <a:t> </a:t>
            </a:r>
            <a:r>
              <a:rPr lang="da-DK" dirty="0" err="1"/>
              <a:t>goals</a:t>
            </a:r>
            <a:endParaRPr lang="da-DK" dirty="0"/>
          </a:p>
        </p:txBody>
      </p:sp>
      <p:sp>
        <p:nvSpPr>
          <p:cNvPr id="11" name="Pladsholder til tekst 10">
            <a:extLst>
              <a:ext uri="{FF2B5EF4-FFF2-40B4-BE49-F238E27FC236}">
                <a16:creationId xmlns:a16="http://schemas.microsoft.com/office/drawing/2014/main" id="{2A4CB2AF-D75D-466B-89AF-D2533A2DCB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 sz="2600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263FF4A0-AEA4-41E2-9F91-ED883C05E6D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363" y="1453948"/>
            <a:ext cx="8366779" cy="450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30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19730999-4020-45A4-ABB4-3D44E552254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8525" y="1209190"/>
            <a:ext cx="2916000" cy="2916000"/>
          </a:xfrm>
        </p:spPr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0DBB4E-2E85-4FA6-954C-39B945AB9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4525" y="2907307"/>
            <a:ext cx="6486948" cy="1801608"/>
          </a:xfrm>
        </p:spPr>
        <p:txBody>
          <a:bodyPr/>
          <a:lstStyle/>
          <a:p>
            <a:r>
              <a:rPr lang="da-DK" dirty="0"/>
              <a:t>The </a:t>
            </a:r>
            <a:r>
              <a:rPr lang="da-DK" dirty="0" err="1"/>
              <a:t>organic</a:t>
            </a:r>
            <a:r>
              <a:rPr lang="da-DK" dirty="0"/>
              <a:t> Market  </a:t>
            </a:r>
            <a:br>
              <a:rPr lang="da-DK" dirty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4185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C84E42-0B44-473B-8BA4-0A1840DA0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Organic</a:t>
            </a:r>
            <a:r>
              <a:rPr lang="da-DK" dirty="0"/>
              <a:t> </a:t>
            </a:r>
            <a:r>
              <a:rPr lang="da-DK" dirty="0" err="1"/>
              <a:t>share</a:t>
            </a:r>
            <a:r>
              <a:rPr lang="da-DK" dirty="0"/>
              <a:t> of the </a:t>
            </a:r>
            <a:r>
              <a:rPr lang="da-DK" dirty="0" err="1"/>
              <a:t>retail</a:t>
            </a:r>
            <a:r>
              <a:rPr lang="da-DK" dirty="0"/>
              <a:t> </a:t>
            </a:r>
            <a:r>
              <a:rPr lang="da-DK" dirty="0" err="1"/>
              <a:t>market</a:t>
            </a:r>
            <a:r>
              <a:rPr lang="da-DK" dirty="0"/>
              <a:t> </a:t>
            </a:r>
            <a:br>
              <a:rPr lang="da-DK" dirty="0"/>
            </a:br>
            <a:r>
              <a:rPr lang="da-DK" dirty="0"/>
              <a:t>and online SALES </a:t>
            </a:r>
            <a:r>
              <a:rPr lang="da-DK" sz="2800" dirty="0"/>
              <a:t> </a:t>
            </a:r>
          </a:p>
        </p:txBody>
      </p:sp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id="{0EF33138-9B95-4045-A71A-B0BD6ECB919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5739BD8-6F51-4D53-BAB4-69E4F2D457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0870456"/>
              </p:ext>
            </p:extLst>
          </p:nvPr>
        </p:nvGraphicFramePr>
        <p:xfrm>
          <a:off x="4430330" y="1718036"/>
          <a:ext cx="6522807" cy="42352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8" name="Gruppe 7">
            <a:extLst>
              <a:ext uri="{FF2B5EF4-FFF2-40B4-BE49-F238E27FC236}">
                <a16:creationId xmlns:a16="http://schemas.microsoft.com/office/drawing/2014/main" id="{13F7A52D-D2E1-46C1-A8A1-E7FF1511FA66}"/>
              </a:ext>
            </a:extLst>
          </p:cNvPr>
          <p:cNvGrpSpPr/>
          <p:nvPr/>
        </p:nvGrpSpPr>
        <p:grpSpPr>
          <a:xfrm>
            <a:off x="10704571" y="512426"/>
            <a:ext cx="702769" cy="574774"/>
            <a:chOff x="7408864" y="53976"/>
            <a:chExt cx="493713" cy="373063"/>
          </a:xfrm>
        </p:grpSpPr>
        <p:sp>
          <p:nvSpPr>
            <p:cNvPr id="9" name="Oval 9">
              <a:extLst>
                <a:ext uri="{FF2B5EF4-FFF2-40B4-BE49-F238E27FC236}">
                  <a16:creationId xmlns:a16="http://schemas.microsoft.com/office/drawing/2014/main" id="{A21F93F7-FE1B-4536-A914-0023683D66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3326" y="371476"/>
              <a:ext cx="60325" cy="55563"/>
            </a:xfrm>
            <a:prstGeom prst="ellipse">
              <a:avLst/>
            </a:pr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0" name="Oval 10">
              <a:extLst>
                <a:ext uri="{FF2B5EF4-FFF2-40B4-BE49-F238E27FC236}">
                  <a16:creationId xmlns:a16="http://schemas.microsoft.com/office/drawing/2014/main" id="{A111C1E0-A6F2-4BAD-ACB8-52B6A72FC4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7639" y="371476"/>
              <a:ext cx="57150" cy="55563"/>
            </a:xfrm>
            <a:prstGeom prst="ellipse">
              <a:avLst/>
            </a:pr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0376258C-7D11-4B25-85EC-D528FF4CC4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4" y="53976"/>
              <a:ext cx="493713" cy="300038"/>
            </a:xfrm>
            <a:custGeom>
              <a:avLst/>
              <a:gdLst>
                <a:gd name="T0" fmla="*/ 176 w 208"/>
                <a:gd name="T1" fmla="*/ 89 h 126"/>
                <a:gd name="T2" fmla="*/ 160 w 208"/>
                <a:gd name="T3" fmla="*/ 89 h 126"/>
                <a:gd name="T4" fmla="*/ 163 w 208"/>
                <a:gd name="T5" fmla="*/ 66 h 126"/>
                <a:gd name="T6" fmla="*/ 183 w 208"/>
                <a:gd name="T7" fmla="*/ 66 h 126"/>
                <a:gd name="T8" fmla="*/ 176 w 208"/>
                <a:gd name="T9" fmla="*/ 89 h 126"/>
                <a:gd name="T10" fmla="*/ 73 w 208"/>
                <a:gd name="T11" fmla="*/ 30 h 126"/>
                <a:gd name="T12" fmla="*/ 75 w 208"/>
                <a:gd name="T13" fmla="*/ 52 h 126"/>
                <a:gd name="T14" fmla="*/ 53 w 208"/>
                <a:gd name="T15" fmla="*/ 52 h 126"/>
                <a:gd name="T16" fmla="*/ 48 w 208"/>
                <a:gd name="T17" fmla="*/ 30 h 126"/>
                <a:gd name="T18" fmla="*/ 73 w 208"/>
                <a:gd name="T19" fmla="*/ 30 h 126"/>
                <a:gd name="T20" fmla="*/ 127 w 208"/>
                <a:gd name="T21" fmla="*/ 52 h 126"/>
                <a:gd name="T22" fmla="*/ 127 w 208"/>
                <a:gd name="T23" fmla="*/ 30 h 126"/>
                <a:gd name="T24" fmla="*/ 153 w 208"/>
                <a:gd name="T25" fmla="*/ 30 h 126"/>
                <a:gd name="T26" fmla="*/ 151 w 208"/>
                <a:gd name="T27" fmla="*/ 52 h 126"/>
                <a:gd name="T28" fmla="*/ 127 w 208"/>
                <a:gd name="T29" fmla="*/ 52 h 126"/>
                <a:gd name="T30" fmla="*/ 89 w 208"/>
                <a:gd name="T31" fmla="*/ 52 h 126"/>
                <a:gd name="T32" fmla="*/ 86 w 208"/>
                <a:gd name="T33" fmla="*/ 30 h 126"/>
                <a:gd name="T34" fmla="*/ 114 w 208"/>
                <a:gd name="T35" fmla="*/ 30 h 126"/>
                <a:gd name="T36" fmla="*/ 114 w 208"/>
                <a:gd name="T37" fmla="*/ 52 h 126"/>
                <a:gd name="T38" fmla="*/ 89 w 208"/>
                <a:gd name="T39" fmla="*/ 52 h 126"/>
                <a:gd name="T40" fmla="*/ 56 w 208"/>
                <a:gd name="T41" fmla="*/ 66 h 126"/>
                <a:gd name="T42" fmla="*/ 77 w 208"/>
                <a:gd name="T43" fmla="*/ 66 h 126"/>
                <a:gd name="T44" fmla="*/ 79 w 208"/>
                <a:gd name="T45" fmla="*/ 89 h 126"/>
                <a:gd name="T46" fmla="*/ 61 w 208"/>
                <a:gd name="T47" fmla="*/ 89 h 126"/>
                <a:gd name="T48" fmla="*/ 56 w 208"/>
                <a:gd name="T49" fmla="*/ 66 h 126"/>
                <a:gd name="T50" fmla="*/ 93 w 208"/>
                <a:gd name="T51" fmla="*/ 89 h 126"/>
                <a:gd name="T52" fmla="*/ 90 w 208"/>
                <a:gd name="T53" fmla="*/ 66 h 126"/>
                <a:gd name="T54" fmla="*/ 114 w 208"/>
                <a:gd name="T55" fmla="*/ 66 h 126"/>
                <a:gd name="T56" fmla="*/ 114 w 208"/>
                <a:gd name="T57" fmla="*/ 89 h 126"/>
                <a:gd name="T58" fmla="*/ 93 w 208"/>
                <a:gd name="T59" fmla="*/ 89 h 126"/>
                <a:gd name="T60" fmla="*/ 127 w 208"/>
                <a:gd name="T61" fmla="*/ 89 h 126"/>
                <a:gd name="T62" fmla="*/ 127 w 208"/>
                <a:gd name="T63" fmla="*/ 66 h 126"/>
                <a:gd name="T64" fmla="*/ 149 w 208"/>
                <a:gd name="T65" fmla="*/ 66 h 126"/>
                <a:gd name="T66" fmla="*/ 147 w 208"/>
                <a:gd name="T67" fmla="*/ 89 h 126"/>
                <a:gd name="T68" fmla="*/ 127 w 208"/>
                <a:gd name="T69" fmla="*/ 89 h 126"/>
                <a:gd name="T70" fmla="*/ 186 w 208"/>
                <a:gd name="T71" fmla="*/ 52 h 126"/>
                <a:gd name="T72" fmla="*/ 164 w 208"/>
                <a:gd name="T73" fmla="*/ 52 h 126"/>
                <a:gd name="T74" fmla="*/ 167 w 208"/>
                <a:gd name="T75" fmla="*/ 30 h 126"/>
                <a:gd name="T76" fmla="*/ 193 w 208"/>
                <a:gd name="T77" fmla="*/ 30 h 126"/>
                <a:gd name="T78" fmla="*/ 186 w 208"/>
                <a:gd name="T79" fmla="*/ 52 h 126"/>
                <a:gd name="T80" fmla="*/ 207 w 208"/>
                <a:gd name="T81" fmla="*/ 19 h 126"/>
                <a:gd name="T82" fmla="*/ 201 w 208"/>
                <a:gd name="T83" fmla="*/ 16 h 126"/>
                <a:gd name="T84" fmla="*/ 45 w 208"/>
                <a:gd name="T85" fmla="*/ 16 h 126"/>
                <a:gd name="T86" fmla="*/ 43 w 208"/>
                <a:gd name="T87" fmla="*/ 7 h 126"/>
                <a:gd name="T88" fmla="*/ 37 w 208"/>
                <a:gd name="T89" fmla="*/ 2 h 126"/>
                <a:gd name="T90" fmla="*/ 8 w 208"/>
                <a:gd name="T91" fmla="*/ 0 h 126"/>
                <a:gd name="T92" fmla="*/ 0 w 208"/>
                <a:gd name="T93" fmla="*/ 6 h 126"/>
                <a:gd name="T94" fmla="*/ 6 w 208"/>
                <a:gd name="T95" fmla="*/ 13 h 126"/>
                <a:gd name="T96" fmla="*/ 31 w 208"/>
                <a:gd name="T97" fmla="*/ 15 h 126"/>
                <a:gd name="T98" fmla="*/ 49 w 208"/>
                <a:gd name="T99" fmla="*/ 97 h 126"/>
                <a:gd name="T100" fmla="*/ 55 w 208"/>
                <a:gd name="T101" fmla="*/ 121 h 126"/>
                <a:gd name="T102" fmla="*/ 62 w 208"/>
                <a:gd name="T103" fmla="*/ 126 h 126"/>
                <a:gd name="T104" fmla="*/ 175 w 208"/>
                <a:gd name="T105" fmla="*/ 126 h 126"/>
                <a:gd name="T106" fmla="*/ 181 w 208"/>
                <a:gd name="T107" fmla="*/ 119 h 126"/>
                <a:gd name="T108" fmla="*/ 175 w 208"/>
                <a:gd name="T109" fmla="*/ 112 h 126"/>
                <a:gd name="T110" fmla="*/ 67 w 208"/>
                <a:gd name="T111" fmla="*/ 112 h 126"/>
                <a:gd name="T112" fmla="*/ 64 w 208"/>
                <a:gd name="T113" fmla="*/ 102 h 126"/>
                <a:gd name="T114" fmla="*/ 181 w 208"/>
                <a:gd name="T115" fmla="*/ 102 h 126"/>
                <a:gd name="T116" fmla="*/ 188 w 208"/>
                <a:gd name="T117" fmla="*/ 97 h 126"/>
                <a:gd name="T118" fmla="*/ 208 w 208"/>
                <a:gd name="T119" fmla="*/ 25 h 126"/>
                <a:gd name="T120" fmla="*/ 207 w 208"/>
                <a:gd name="T121" fmla="*/ 1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08" h="126">
                  <a:moveTo>
                    <a:pt x="176" y="89"/>
                  </a:moveTo>
                  <a:cubicBezTo>
                    <a:pt x="160" y="89"/>
                    <a:pt x="160" y="89"/>
                    <a:pt x="160" y="89"/>
                  </a:cubicBezTo>
                  <a:cubicBezTo>
                    <a:pt x="163" y="66"/>
                    <a:pt x="163" y="66"/>
                    <a:pt x="163" y="66"/>
                  </a:cubicBezTo>
                  <a:cubicBezTo>
                    <a:pt x="183" y="66"/>
                    <a:pt x="183" y="66"/>
                    <a:pt x="183" y="66"/>
                  </a:cubicBezTo>
                  <a:lnTo>
                    <a:pt x="176" y="89"/>
                  </a:lnTo>
                  <a:close/>
                  <a:moveTo>
                    <a:pt x="73" y="30"/>
                  </a:moveTo>
                  <a:cubicBezTo>
                    <a:pt x="75" y="52"/>
                    <a:pt x="75" y="52"/>
                    <a:pt x="75" y="52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48" y="30"/>
                    <a:pt x="48" y="30"/>
                    <a:pt x="48" y="30"/>
                  </a:cubicBezTo>
                  <a:lnTo>
                    <a:pt x="73" y="30"/>
                  </a:lnTo>
                  <a:close/>
                  <a:moveTo>
                    <a:pt x="127" y="52"/>
                  </a:moveTo>
                  <a:cubicBezTo>
                    <a:pt x="127" y="30"/>
                    <a:pt x="127" y="30"/>
                    <a:pt x="127" y="30"/>
                  </a:cubicBezTo>
                  <a:cubicBezTo>
                    <a:pt x="153" y="30"/>
                    <a:pt x="153" y="30"/>
                    <a:pt x="153" y="30"/>
                  </a:cubicBezTo>
                  <a:cubicBezTo>
                    <a:pt x="151" y="52"/>
                    <a:pt x="151" y="52"/>
                    <a:pt x="151" y="52"/>
                  </a:cubicBezTo>
                  <a:lnTo>
                    <a:pt x="127" y="52"/>
                  </a:lnTo>
                  <a:close/>
                  <a:moveTo>
                    <a:pt x="89" y="52"/>
                  </a:moveTo>
                  <a:cubicBezTo>
                    <a:pt x="86" y="30"/>
                    <a:pt x="86" y="30"/>
                    <a:pt x="86" y="30"/>
                  </a:cubicBezTo>
                  <a:cubicBezTo>
                    <a:pt x="114" y="30"/>
                    <a:pt x="114" y="30"/>
                    <a:pt x="114" y="30"/>
                  </a:cubicBezTo>
                  <a:cubicBezTo>
                    <a:pt x="114" y="52"/>
                    <a:pt x="114" y="52"/>
                    <a:pt x="114" y="52"/>
                  </a:cubicBezTo>
                  <a:lnTo>
                    <a:pt x="89" y="52"/>
                  </a:lnTo>
                  <a:close/>
                  <a:moveTo>
                    <a:pt x="56" y="66"/>
                  </a:moveTo>
                  <a:cubicBezTo>
                    <a:pt x="77" y="66"/>
                    <a:pt x="77" y="66"/>
                    <a:pt x="77" y="66"/>
                  </a:cubicBezTo>
                  <a:cubicBezTo>
                    <a:pt x="79" y="89"/>
                    <a:pt x="79" y="89"/>
                    <a:pt x="79" y="89"/>
                  </a:cubicBezTo>
                  <a:cubicBezTo>
                    <a:pt x="61" y="89"/>
                    <a:pt x="61" y="89"/>
                    <a:pt x="61" y="89"/>
                  </a:cubicBezTo>
                  <a:lnTo>
                    <a:pt x="56" y="66"/>
                  </a:lnTo>
                  <a:close/>
                  <a:moveTo>
                    <a:pt x="93" y="89"/>
                  </a:moveTo>
                  <a:cubicBezTo>
                    <a:pt x="90" y="66"/>
                    <a:pt x="90" y="66"/>
                    <a:pt x="90" y="66"/>
                  </a:cubicBezTo>
                  <a:cubicBezTo>
                    <a:pt x="114" y="66"/>
                    <a:pt x="114" y="66"/>
                    <a:pt x="114" y="66"/>
                  </a:cubicBezTo>
                  <a:cubicBezTo>
                    <a:pt x="114" y="89"/>
                    <a:pt x="114" y="89"/>
                    <a:pt x="114" y="89"/>
                  </a:cubicBezTo>
                  <a:lnTo>
                    <a:pt x="93" y="89"/>
                  </a:lnTo>
                  <a:close/>
                  <a:moveTo>
                    <a:pt x="127" y="89"/>
                  </a:moveTo>
                  <a:cubicBezTo>
                    <a:pt x="127" y="66"/>
                    <a:pt x="127" y="66"/>
                    <a:pt x="127" y="66"/>
                  </a:cubicBezTo>
                  <a:cubicBezTo>
                    <a:pt x="149" y="66"/>
                    <a:pt x="149" y="66"/>
                    <a:pt x="149" y="66"/>
                  </a:cubicBezTo>
                  <a:cubicBezTo>
                    <a:pt x="147" y="89"/>
                    <a:pt x="147" y="89"/>
                    <a:pt x="147" y="89"/>
                  </a:cubicBezTo>
                  <a:lnTo>
                    <a:pt x="127" y="89"/>
                  </a:lnTo>
                  <a:close/>
                  <a:moveTo>
                    <a:pt x="186" y="52"/>
                  </a:moveTo>
                  <a:cubicBezTo>
                    <a:pt x="164" y="52"/>
                    <a:pt x="164" y="52"/>
                    <a:pt x="164" y="52"/>
                  </a:cubicBezTo>
                  <a:cubicBezTo>
                    <a:pt x="167" y="30"/>
                    <a:pt x="167" y="30"/>
                    <a:pt x="167" y="30"/>
                  </a:cubicBezTo>
                  <a:cubicBezTo>
                    <a:pt x="193" y="30"/>
                    <a:pt x="193" y="30"/>
                    <a:pt x="193" y="30"/>
                  </a:cubicBezTo>
                  <a:lnTo>
                    <a:pt x="186" y="52"/>
                  </a:lnTo>
                  <a:close/>
                  <a:moveTo>
                    <a:pt x="207" y="19"/>
                  </a:moveTo>
                  <a:cubicBezTo>
                    <a:pt x="206" y="17"/>
                    <a:pt x="204" y="16"/>
                    <a:pt x="201" y="16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2" y="5"/>
                    <a:pt x="40" y="3"/>
                    <a:pt x="37" y="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1" y="2"/>
                    <a:pt x="0" y="6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5" y="121"/>
                    <a:pt x="55" y="121"/>
                    <a:pt x="55" y="121"/>
                  </a:cubicBezTo>
                  <a:cubicBezTo>
                    <a:pt x="56" y="124"/>
                    <a:pt x="59" y="126"/>
                    <a:pt x="62" y="126"/>
                  </a:cubicBezTo>
                  <a:cubicBezTo>
                    <a:pt x="175" y="126"/>
                    <a:pt x="175" y="126"/>
                    <a:pt x="175" y="126"/>
                  </a:cubicBezTo>
                  <a:cubicBezTo>
                    <a:pt x="178" y="126"/>
                    <a:pt x="181" y="123"/>
                    <a:pt x="181" y="119"/>
                  </a:cubicBezTo>
                  <a:cubicBezTo>
                    <a:pt x="181" y="115"/>
                    <a:pt x="178" y="112"/>
                    <a:pt x="175" y="112"/>
                  </a:cubicBezTo>
                  <a:cubicBezTo>
                    <a:pt x="67" y="112"/>
                    <a:pt x="67" y="112"/>
                    <a:pt x="67" y="112"/>
                  </a:cubicBezTo>
                  <a:cubicBezTo>
                    <a:pt x="64" y="102"/>
                    <a:pt x="64" y="102"/>
                    <a:pt x="64" y="102"/>
                  </a:cubicBezTo>
                  <a:cubicBezTo>
                    <a:pt x="181" y="102"/>
                    <a:pt x="181" y="102"/>
                    <a:pt x="181" y="102"/>
                  </a:cubicBezTo>
                  <a:cubicBezTo>
                    <a:pt x="184" y="102"/>
                    <a:pt x="187" y="100"/>
                    <a:pt x="188" y="97"/>
                  </a:cubicBezTo>
                  <a:cubicBezTo>
                    <a:pt x="208" y="25"/>
                    <a:pt x="208" y="25"/>
                    <a:pt x="208" y="25"/>
                  </a:cubicBezTo>
                  <a:cubicBezTo>
                    <a:pt x="208" y="23"/>
                    <a:pt x="208" y="21"/>
                    <a:pt x="207" y="19"/>
                  </a:cubicBezTo>
                </a:path>
              </a:pathLst>
            </a:custGeom>
            <a:solidFill>
              <a:srgbClr val="E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2371232645"/>
      </p:ext>
    </p:extLst>
  </p:cSld>
  <p:clrMapOvr>
    <a:masterClrMapping/>
  </p:clrMapOvr>
</p:sld>
</file>

<file path=ppt/theme/theme1.xml><?xml version="1.0" encoding="utf-8"?>
<a:theme xmlns:a="http://schemas.openxmlformats.org/drawingml/2006/main" name="Layout Grøn">
  <a:themeElements>
    <a:clrScheme name="LFgrø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3821D"/>
      </a:accent1>
      <a:accent2>
        <a:srgbClr val="8FAD14"/>
      </a:accent2>
      <a:accent3>
        <a:srgbClr val="CED838"/>
      </a:accent3>
      <a:accent4>
        <a:srgbClr val="1D7730"/>
      </a:accent4>
      <a:accent5>
        <a:srgbClr val="83B422"/>
      </a:accent5>
      <a:accent6>
        <a:srgbClr val="C0D77F"/>
      </a:accent6>
      <a:hlink>
        <a:srgbClr val="0563C1"/>
      </a:hlink>
      <a:folHlink>
        <a:srgbClr val="954F72"/>
      </a:folHlink>
    </a:clrScheme>
    <a:fontScheme name="L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skabelon_04.potx" id="{19A3D108-CA38-42CD-A44B-668F06109834}" vid="{882F6332-EDAD-48E6-8738-A23DFB7475D8}"/>
    </a:ext>
  </a:extLst>
</a:theme>
</file>

<file path=ppt/theme/theme2.xml><?xml version="1.0" encoding="utf-8"?>
<a:theme xmlns:a="http://schemas.openxmlformats.org/drawingml/2006/main" name="Layout Grøn med røde overskrifter">
  <a:themeElements>
    <a:clrScheme name="LFgrø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3821D"/>
      </a:accent1>
      <a:accent2>
        <a:srgbClr val="8FAD14"/>
      </a:accent2>
      <a:accent3>
        <a:srgbClr val="CED838"/>
      </a:accent3>
      <a:accent4>
        <a:srgbClr val="1D7730"/>
      </a:accent4>
      <a:accent5>
        <a:srgbClr val="83B422"/>
      </a:accent5>
      <a:accent6>
        <a:srgbClr val="C0D77F"/>
      </a:accent6>
      <a:hlink>
        <a:srgbClr val="0563C1"/>
      </a:hlink>
      <a:folHlink>
        <a:srgbClr val="954F72"/>
      </a:folHlink>
    </a:clrScheme>
    <a:fontScheme name="L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skabelon_04.potx" id="{19A3D108-CA38-42CD-A44B-668F06109834}" vid="{22BF44F2-38C6-4381-8FCB-77E825CD81F5}"/>
    </a:ext>
  </a:extLst>
</a:theme>
</file>

<file path=ppt/theme/theme3.xml><?xml version="1.0" encoding="utf-8"?>
<a:theme xmlns:a="http://schemas.openxmlformats.org/drawingml/2006/main" name="Layout Blå">
  <a:themeElements>
    <a:clrScheme name="LFblå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C79"/>
      </a:accent1>
      <a:accent2>
        <a:srgbClr val="3E82AC"/>
      </a:accent2>
      <a:accent3>
        <a:srgbClr val="95CEEC"/>
      </a:accent3>
      <a:accent4>
        <a:srgbClr val="1E4158"/>
      </a:accent4>
      <a:accent5>
        <a:srgbClr val="427E90"/>
      </a:accent5>
      <a:accent6>
        <a:srgbClr val="8FB5CA"/>
      </a:accent6>
      <a:hlink>
        <a:srgbClr val="0563C1"/>
      </a:hlink>
      <a:folHlink>
        <a:srgbClr val="954F72"/>
      </a:folHlink>
    </a:clrScheme>
    <a:fontScheme name="L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skabelon_04.potx" id="{19A3D108-CA38-42CD-A44B-668F06109834}" vid="{96FD93A8-3589-496B-A177-01BF7AC87348}"/>
    </a:ext>
  </a:extLst>
</a:theme>
</file>

<file path=ppt/theme/theme4.xml><?xml version="1.0" encoding="utf-8"?>
<a:theme xmlns:a="http://schemas.openxmlformats.org/drawingml/2006/main" name="Layout Blå med røde overskrifter">
  <a:themeElements>
    <a:clrScheme name="LFblå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C79"/>
      </a:accent1>
      <a:accent2>
        <a:srgbClr val="3E82AC"/>
      </a:accent2>
      <a:accent3>
        <a:srgbClr val="95CEEC"/>
      </a:accent3>
      <a:accent4>
        <a:srgbClr val="1E4158"/>
      </a:accent4>
      <a:accent5>
        <a:srgbClr val="427E90"/>
      </a:accent5>
      <a:accent6>
        <a:srgbClr val="8FB5CA"/>
      </a:accent6>
      <a:hlink>
        <a:srgbClr val="0563C1"/>
      </a:hlink>
      <a:folHlink>
        <a:srgbClr val="954F72"/>
      </a:folHlink>
    </a:clrScheme>
    <a:fontScheme name="L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skabelon_04.potx" id="{19A3D108-CA38-42CD-A44B-668F06109834}" vid="{23B18FCA-0083-4512-BDA2-F4907EA69BA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1893</Words>
  <Application>Microsoft Office PowerPoint</Application>
  <PresentationFormat>Widescreen</PresentationFormat>
  <Paragraphs>228</Paragraphs>
  <Slides>43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4</vt:i4>
      </vt:variant>
      <vt:variant>
        <vt:lpstr>Slidetitler</vt:lpstr>
      </vt:variant>
      <vt:variant>
        <vt:i4>43</vt:i4>
      </vt:variant>
    </vt:vector>
  </HeadingPairs>
  <TitlesOfParts>
    <vt:vector size="49" baseType="lpstr">
      <vt:lpstr>Arial</vt:lpstr>
      <vt:lpstr>Source Sans Pro</vt:lpstr>
      <vt:lpstr>Layout Grøn</vt:lpstr>
      <vt:lpstr>Layout Grøn med røde overskrifter</vt:lpstr>
      <vt:lpstr>Layout Blå</vt:lpstr>
      <vt:lpstr>Layout Blå med røde overskrifter</vt:lpstr>
      <vt:lpstr>PowerPoint-præsentation</vt:lpstr>
      <vt:lpstr>Regulations and control </vt:lpstr>
      <vt:lpstr>Organic food labels</vt:lpstr>
      <vt:lpstr>Paving the way to success – Cooperation   </vt:lpstr>
      <vt:lpstr>Paving the way to success – policy development </vt:lpstr>
      <vt:lpstr>Paving the way to success - Organic research</vt:lpstr>
      <vt:lpstr>Organic food production and its contribution to un global sustainable development goals</vt:lpstr>
      <vt:lpstr>The organic Market   </vt:lpstr>
      <vt:lpstr>Organic share of the retail market  and online SALES  </vt:lpstr>
      <vt:lpstr>Distribution of organic sales in Denmark 2017  </vt:lpstr>
      <vt:lpstr>PowerPoint-præsentation</vt:lpstr>
      <vt:lpstr>General reasons for buying organic food </vt:lpstr>
      <vt:lpstr>PowerPoint-præsentation</vt:lpstr>
      <vt:lpstr>organic market shares on selected products</vt:lpstr>
      <vt:lpstr>HIGH ORGANIC CONSUMPTION IN DENMARK </vt:lpstr>
      <vt:lpstr>PowerPoint-præsentation</vt:lpstr>
      <vt:lpstr>SAle of organic products to food service in 2017 –  by customer groups </vt:lpstr>
      <vt:lpstr>SALE OF ORGANIC PRODUCTS TO FOOD SERVICE </vt:lpstr>
      <vt:lpstr>THE ORGANIC CUISINE LABELS (‘eating out labels‘)</vt:lpstr>
      <vt:lpstr>DEVELOPMENT IN THE NUMBER OF ORGANIC CUISINE LABELS</vt:lpstr>
      <vt:lpstr>Organics in the food service sector </vt:lpstr>
      <vt:lpstr>Organics and Out-of-home consumption </vt:lpstr>
      <vt:lpstr>organic food within the same budget framework</vt:lpstr>
      <vt:lpstr>Gastronomy and organic production </vt:lpstr>
      <vt:lpstr>Trade – Import Export </vt:lpstr>
      <vt:lpstr>Organic TRADE - imports and exports</vt:lpstr>
      <vt:lpstr>DANISH EXPORT OF ORGANIC GOODS </vt:lpstr>
      <vt:lpstr>DANISH ORGANIC EXPORTS – BY COUNTRY</vt:lpstr>
      <vt:lpstr>PowerPoint-præsentation</vt:lpstr>
      <vt:lpstr>THE ORGANIC FARMLAND IN DENMARK  </vt:lpstr>
      <vt:lpstr>Distribution of organic land area –  by sector </vt:lpstr>
      <vt:lpstr>Organic share of total agricultural production, 2017</vt:lpstr>
      <vt:lpstr>The organic farmers </vt:lpstr>
      <vt:lpstr>Organic advice for farmers </vt:lpstr>
      <vt:lpstr>Organic Farming – plant production</vt:lpstr>
      <vt:lpstr>Animal welfare IN organic Milk and beef production</vt:lpstr>
      <vt:lpstr>PRODUCTION OF ORGANIC MILK, 2007 – 2017  </vt:lpstr>
      <vt:lpstr>Animal welfare IN PIG Production</vt:lpstr>
      <vt:lpstr>PRODUCTION OF ORGANIC PORK 2007- 2017 </vt:lpstr>
      <vt:lpstr>Animal welfare in organic egg Production </vt:lpstr>
      <vt:lpstr>PRODUCTION OF ORGANIC EGGS, 2007 – 2017 </vt:lpstr>
      <vt:lpstr>Animal welfare in organic poultry Production 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Mathilde Huusmann Christensen</dc:creator>
  <cp:lastModifiedBy>Mathilde Mørch Sørensen</cp:lastModifiedBy>
  <cp:revision>102</cp:revision>
  <dcterms:created xsi:type="dcterms:W3CDTF">2019-01-07T14:43:59Z</dcterms:created>
  <dcterms:modified xsi:type="dcterms:W3CDTF">2023-08-24T08:10:20Z</dcterms:modified>
</cp:coreProperties>
</file>